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4" r:id="rId1"/>
  </p:sldMasterIdLst>
  <p:notesMasterIdLst>
    <p:notesMasterId r:id="rId3"/>
  </p:notesMasterIdLst>
  <p:sldIdLst>
    <p:sldId id="262" r:id="rId2"/>
  </p:sldIdLst>
  <p:sldSz cx="9144000" cy="27432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9800"/>
    <a:srgbClr val="D9614C"/>
    <a:srgbClr val="CA2B1C"/>
    <a:srgbClr val="FFD462"/>
    <a:srgbClr val="EAA100"/>
    <a:srgbClr val="1CDFFD"/>
    <a:srgbClr val="CA0000"/>
    <a:srgbClr val="E40000"/>
    <a:srgbClr val="AA2000"/>
    <a:srgbClr val="FFC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5F03B2-5B0F-9730-34F9-F450B553028D}" v="1" dt="2019-01-15T19:41:24.3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5" d="100"/>
          <a:sy n="85" d="100"/>
        </p:scale>
        <p:origin x="-1524" y="10890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urdes Arce Espinoza" userId="S::larce@uned.ac.cr::a33300a3-6cf6-45f7-99e4-a84f253b6b55" providerId="AD" clId="Web-{EA5F03B2-5B0F-9730-34F9-F450B553028D}"/>
    <pc:docChg chg="delSld modSld">
      <pc:chgData name="Lourdes Arce Espinoza" userId="S::larce@uned.ac.cr::a33300a3-6cf6-45f7-99e4-a84f253b6b55" providerId="AD" clId="Web-{EA5F03B2-5B0F-9730-34F9-F450B553028D}" dt="2019-01-15T20:18:19.784" v="3511" actId="20577"/>
      <pc:docMkLst>
        <pc:docMk/>
      </pc:docMkLst>
      <pc:sldChg chg="del">
        <pc:chgData name="Lourdes Arce Espinoza" userId="S::larce@uned.ac.cr::a33300a3-6cf6-45f7-99e4-a84f253b6b55" providerId="AD" clId="Web-{EA5F03B2-5B0F-9730-34F9-F450B553028D}" dt="2019-01-15T19:19:58.322" v="0"/>
        <pc:sldMkLst>
          <pc:docMk/>
          <pc:sldMk cId="0" sldId="256"/>
        </pc:sldMkLst>
      </pc:sldChg>
      <pc:sldChg chg="del">
        <pc:chgData name="Lourdes Arce Espinoza" userId="S::larce@uned.ac.cr::a33300a3-6cf6-45f7-99e4-a84f253b6b55" providerId="AD" clId="Web-{EA5F03B2-5B0F-9730-34F9-F450B553028D}" dt="2019-01-15T19:19:59.494" v="1"/>
        <pc:sldMkLst>
          <pc:docMk/>
          <pc:sldMk cId="0" sldId="257"/>
        </pc:sldMkLst>
      </pc:sldChg>
      <pc:sldChg chg="del">
        <pc:chgData name="Lourdes Arce Espinoza" userId="S::larce@uned.ac.cr::a33300a3-6cf6-45f7-99e4-a84f253b6b55" providerId="AD" clId="Web-{EA5F03B2-5B0F-9730-34F9-F450B553028D}" dt="2019-01-15T19:20:01.416" v="2"/>
        <pc:sldMkLst>
          <pc:docMk/>
          <pc:sldMk cId="0" sldId="258"/>
        </pc:sldMkLst>
      </pc:sldChg>
      <pc:sldChg chg="del">
        <pc:chgData name="Lourdes Arce Espinoza" userId="S::larce@uned.ac.cr::a33300a3-6cf6-45f7-99e4-a84f253b6b55" providerId="AD" clId="Web-{EA5F03B2-5B0F-9730-34F9-F450B553028D}" dt="2019-01-15T19:20:02.463" v="3"/>
        <pc:sldMkLst>
          <pc:docMk/>
          <pc:sldMk cId="0" sldId="259"/>
        </pc:sldMkLst>
      </pc:sldChg>
      <pc:sldChg chg="del">
        <pc:chgData name="Lourdes Arce Espinoza" userId="S::larce@uned.ac.cr::a33300a3-6cf6-45f7-99e4-a84f253b6b55" providerId="AD" clId="Web-{EA5F03B2-5B0F-9730-34F9-F450B553028D}" dt="2019-01-15T19:20:03.447" v="4"/>
        <pc:sldMkLst>
          <pc:docMk/>
          <pc:sldMk cId="0" sldId="261"/>
        </pc:sldMkLst>
      </pc:sldChg>
      <pc:sldChg chg="addSp delSp modSp">
        <pc:chgData name="Lourdes Arce Espinoza" userId="S::larce@uned.ac.cr::a33300a3-6cf6-45f7-99e4-a84f253b6b55" providerId="AD" clId="Web-{EA5F03B2-5B0F-9730-34F9-F450B553028D}" dt="2019-01-15T20:18:19.784" v="3510" actId="20577"/>
        <pc:sldMkLst>
          <pc:docMk/>
          <pc:sldMk cId="3394186306" sldId="262"/>
        </pc:sldMkLst>
        <pc:spChg chg="mod">
          <ac:chgData name="Lourdes Arce Espinoza" userId="S::larce@uned.ac.cr::a33300a3-6cf6-45f7-99e4-a84f253b6b55" providerId="AD" clId="Web-{EA5F03B2-5B0F-9730-34F9-F450B553028D}" dt="2019-01-15T20:12:27.821" v="3320" actId="1076"/>
          <ac:spMkLst>
            <pc:docMk/>
            <pc:sldMk cId="3394186306" sldId="262"/>
            <ac:spMk id="2" creationId="{00000000-0000-0000-0000-000000000000}"/>
          </ac:spMkLst>
        </pc:spChg>
        <pc:spChg chg="add mod">
          <ac:chgData name="Lourdes Arce Espinoza" userId="S::larce@uned.ac.cr::a33300a3-6cf6-45f7-99e4-a84f253b6b55" providerId="AD" clId="Web-{EA5F03B2-5B0F-9730-34F9-F450B553028D}" dt="2019-01-15T19:59:33.313" v="2349" actId="1076"/>
          <ac:spMkLst>
            <pc:docMk/>
            <pc:sldMk cId="3394186306" sldId="262"/>
            <ac:spMk id="3" creationId="{B1EC1799-B426-44D2-83BC-C9AC4B4E2BE0}"/>
          </ac:spMkLst>
        </pc:spChg>
        <pc:spChg chg="add mod">
          <ac:chgData name="Lourdes Arce Espinoza" userId="S::larce@uned.ac.cr::a33300a3-6cf6-45f7-99e4-a84f253b6b55" providerId="AD" clId="Web-{EA5F03B2-5B0F-9730-34F9-F450B553028D}" dt="2019-01-15T19:48:56.607" v="1668"/>
          <ac:spMkLst>
            <pc:docMk/>
            <pc:sldMk cId="3394186306" sldId="262"/>
            <ac:spMk id="4" creationId="{6012BFD5-B192-411E-BAF5-65FD335FD864}"/>
          </ac:spMkLst>
        </pc:spChg>
        <pc:spChg chg="mod">
          <ac:chgData name="Lourdes Arce Espinoza" userId="S::larce@uned.ac.cr::a33300a3-6cf6-45f7-99e4-a84f253b6b55" providerId="AD" clId="Web-{EA5F03B2-5B0F-9730-34F9-F450B553028D}" dt="2019-01-15T19:29:35.136" v="331"/>
          <ac:spMkLst>
            <pc:docMk/>
            <pc:sldMk cId="3394186306" sldId="262"/>
            <ac:spMk id="5" creationId="{00000000-0000-0000-0000-000000000000}"/>
          </ac:spMkLst>
        </pc:spChg>
        <pc:spChg chg="add mod">
          <ac:chgData name="Lourdes Arce Espinoza" userId="S::larce@uned.ac.cr::a33300a3-6cf6-45f7-99e4-a84f253b6b55" providerId="AD" clId="Web-{EA5F03B2-5B0F-9730-34F9-F450B553028D}" dt="2019-01-15T20:16:50.392" v="3503" actId="1076"/>
          <ac:spMkLst>
            <pc:docMk/>
            <pc:sldMk cId="3394186306" sldId="262"/>
            <ac:spMk id="8" creationId="{9F9F70B9-F917-44FB-A9CA-0686BFB9E1E4}"/>
          </ac:spMkLst>
        </pc:spChg>
        <pc:spChg chg="mod">
          <ac:chgData name="Lourdes Arce Espinoza" userId="S::larce@uned.ac.cr::a33300a3-6cf6-45f7-99e4-a84f253b6b55" providerId="AD" clId="Web-{EA5F03B2-5B0F-9730-34F9-F450B553028D}" dt="2019-01-15T19:29:41.745" v="332"/>
          <ac:spMkLst>
            <pc:docMk/>
            <pc:sldMk cId="3394186306" sldId="262"/>
            <ac:spMk id="20" creationId="{00000000-0000-0000-0000-000000000000}"/>
          </ac:spMkLst>
        </pc:spChg>
        <pc:spChg chg="mod">
          <ac:chgData name="Lourdes Arce Espinoza" userId="S::larce@uned.ac.cr::a33300a3-6cf6-45f7-99e4-a84f253b6b55" providerId="AD" clId="Web-{EA5F03B2-5B0F-9730-34F9-F450B553028D}" dt="2019-01-15T19:29:41.745" v="332"/>
          <ac:spMkLst>
            <pc:docMk/>
            <pc:sldMk cId="3394186306" sldId="262"/>
            <ac:spMk id="21" creationId="{00000000-0000-0000-0000-000000000000}"/>
          </ac:spMkLst>
        </pc:spChg>
        <pc:spChg chg="mod">
          <ac:chgData name="Lourdes Arce Espinoza" userId="S::larce@uned.ac.cr::a33300a3-6cf6-45f7-99e4-a84f253b6b55" providerId="AD" clId="Web-{EA5F03B2-5B0F-9730-34F9-F450B553028D}" dt="2019-01-15T19:29:41.745" v="332"/>
          <ac:spMkLst>
            <pc:docMk/>
            <pc:sldMk cId="3394186306" sldId="262"/>
            <ac:spMk id="22" creationId="{00000000-0000-0000-0000-000000000000}"/>
          </ac:spMkLst>
        </pc:spChg>
        <pc:spChg chg="mod">
          <ac:chgData name="Lourdes Arce Espinoza" userId="S::larce@uned.ac.cr::a33300a3-6cf6-45f7-99e4-a84f253b6b55" providerId="AD" clId="Web-{EA5F03B2-5B0F-9730-34F9-F450B553028D}" dt="2019-01-15T19:29:41.745" v="332"/>
          <ac:spMkLst>
            <pc:docMk/>
            <pc:sldMk cId="3394186306" sldId="262"/>
            <ac:spMk id="23" creationId="{00000000-0000-0000-0000-000000000000}"/>
          </ac:spMkLst>
        </pc:spChg>
        <pc:spChg chg="mod">
          <ac:chgData name="Lourdes Arce Espinoza" userId="S::larce@uned.ac.cr::a33300a3-6cf6-45f7-99e4-a84f253b6b55" providerId="AD" clId="Web-{EA5F03B2-5B0F-9730-34F9-F450B553028D}" dt="2019-01-15T19:29:41.745" v="332"/>
          <ac:spMkLst>
            <pc:docMk/>
            <pc:sldMk cId="3394186306" sldId="262"/>
            <ac:spMk id="24" creationId="{00000000-0000-0000-0000-000000000000}"/>
          </ac:spMkLst>
        </pc:spChg>
        <pc:spChg chg="mod">
          <ac:chgData name="Lourdes Arce Espinoza" userId="S::larce@uned.ac.cr::a33300a3-6cf6-45f7-99e4-a84f253b6b55" providerId="AD" clId="Web-{EA5F03B2-5B0F-9730-34F9-F450B553028D}" dt="2019-01-15T19:29:41.745" v="332"/>
          <ac:spMkLst>
            <pc:docMk/>
            <pc:sldMk cId="3394186306" sldId="262"/>
            <ac:spMk id="25" creationId="{00000000-0000-0000-0000-000000000000}"/>
          </ac:spMkLst>
        </pc:spChg>
        <pc:spChg chg="mod">
          <ac:chgData name="Lourdes Arce Espinoza" userId="S::larce@uned.ac.cr::a33300a3-6cf6-45f7-99e4-a84f253b6b55" providerId="AD" clId="Web-{EA5F03B2-5B0F-9730-34F9-F450B553028D}" dt="2019-01-15T19:29:41.745" v="332"/>
          <ac:spMkLst>
            <pc:docMk/>
            <pc:sldMk cId="3394186306" sldId="262"/>
            <ac:spMk id="26" creationId="{00000000-0000-0000-0000-000000000000}"/>
          </ac:spMkLst>
        </pc:spChg>
        <pc:spChg chg="mod">
          <ac:chgData name="Lourdes Arce Espinoza" userId="S::larce@uned.ac.cr::a33300a3-6cf6-45f7-99e4-a84f253b6b55" providerId="AD" clId="Web-{EA5F03B2-5B0F-9730-34F9-F450B553028D}" dt="2019-01-15T19:29:41.745" v="332"/>
          <ac:spMkLst>
            <pc:docMk/>
            <pc:sldMk cId="3394186306" sldId="262"/>
            <ac:spMk id="27" creationId="{00000000-0000-0000-0000-000000000000}"/>
          </ac:spMkLst>
        </pc:spChg>
        <pc:spChg chg="mod ord">
          <ac:chgData name="Lourdes Arce Espinoza" userId="S::larce@uned.ac.cr::a33300a3-6cf6-45f7-99e4-a84f253b6b55" providerId="AD" clId="Web-{EA5F03B2-5B0F-9730-34F9-F450B553028D}" dt="2019-01-15T20:11:36.382" v="3315"/>
          <ac:spMkLst>
            <pc:docMk/>
            <pc:sldMk cId="3394186306" sldId="262"/>
            <ac:spMk id="36" creationId="{00000000-0000-0000-0000-000000000000}"/>
          </ac:spMkLst>
        </pc:spChg>
        <pc:spChg chg="ord">
          <ac:chgData name="Lourdes Arce Espinoza" userId="S::larce@uned.ac.cr::a33300a3-6cf6-45f7-99e4-a84f253b6b55" providerId="AD" clId="Web-{EA5F03B2-5B0F-9730-34F9-F450B553028D}" dt="2019-01-15T19:42:16.830" v="1025"/>
          <ac:spMkLst>
            <pc:docMk/>
            <pc:sldMk cId="3394186306" sldId="262"/>
            <ac:spMk id="69" creationId="{00000000-0000-0000-0000-000000000000}"/>
          </ac:spMkLst>
        </pc:spChg>
        <pc:spChg chg="add mod">
          <ac:chgData name="Lourdes Arce Espinoza" userId="S::larce@uned.ac.cr::a33300a3-6cf6-45f7-99e4-a84f253b6b55" providerId="AD" clId="Web-{EA5F03B2-5B0F-9730-34F9-F450B553028D}" dt="2019-01-15T19:58:25.218" v="2333" actId="1076"/>
          <ac:spMkLst>
            <pc:docMk/>
            <pc:sldMk cId="3394186306" sldId="262"/>
            <ac:spMk id="70" creationId="{7917CBF5-F26B-4796-9770-60E3F7F10299}"/>
          </ac:spMkLst>
        </pc:spChg>
        <pc:spChg chg="add mod ord">
          <ac:chgData name="Lourdes Arce Espinoza" userId="S::larce@uned.ac.cr::a33300a3-6cf6-45f7-99e4-a84f253b6b55" providerId="AD" clId="Web-{EA5F03B2-5B0F-9730-34F9-F450B553028D}" dt="2019-01-15T19:45:06.522" v="1187"/>
          <ac:spMkLst>
            <pc:docMk/>
            <pc:sldMk cId="3394186306" sldId="262"/>
            <ac:spMk id="71" creationId="{7D2FA22F-BB75-4243-A266-2EEB6207D50E}"/>
          </ac:spMkLst>
        </pc:spChg>
        <pc:spChg chg="add mod">
          <ac:chgData name="Lourdes Arce Espinoza" userId="S::larce@uned.ac.cr::a33300a3-6cf6-45f7-99e4-a84f253b6b55" providerId="AD" clId="Web-{EA5F03B2-5B0F-9730-34F9-F450B553028D}" dt="2019-01-15T19:29:12.791" v="328" actId="1076"/>
          <ac:spMkLst>
            <pc:docMk/>
            <pc:sldMk cId="3394186306" sldId="262"/>
            <ac:spMk id="72" creationId="{D5FE9B7A-51BA-4F5E-8D5C-F6971FBFEB9B}"/>
          </ac:spMkLst>
        </pc:spChg>
        <pc:spChg chg="add mod">
          <ac:chgData name="Lourdes Arce Espinoza" userId="S::larce@uned.ac.cr::a33300a3-6cf6-45f7-99e4-a84f253b6b55" providerId="AD" clId="Web-{EA5F03B2-5B0F-9730-34F9-F450B553028D}" dt="2019-01-15T19:37:59.933" v="889" actId="14100"/>
          <ac:spMkLst>
            <pc:docMk/>
            <pc:sldMk cId="3394186306" sldId="262"/>
            <ac:spMk id="73" creationId="{C241B223-A18D-4BD5-AE5E-BCE01AA531BF}"/>
          </ac:spMkLst>
        </pc:spChg>
        <pc:spChg chg="mod">
          <ac:chgData name="Lourdes Arce Espinoza" userId="S::larce@uned.ac.cr::a33300a3-6cf6-45f7-99e4-a84f253b6b55" providerId="AD" clId="Web-{EA5F03B2-5B0F-9730-34F9-F450B553028D}" dt="2019-01-15T20:12:15.039" v="3319"/>
          <ac:spMkLst>
            <pc:docMk/>
            <pc:sldMk cId="3394186306" sldId="262"/>
            <ac:spMk id="74" creationId="{00000000-0000-0000-0000-000000000000}"/>
          </ac:spMkLst>
        </pc:spChg>
        <pc:spChg chg="mod">
          <ac:chgData name="Lourdes Arce Espinoza" userId="S::larce@uned.ac.cr::a33300a3-6cf6-45f7-99e4-a84f253b6b55" providerId="AD" clId="Web-{EA5F03B2-5B0F-9730-34F9-F450B553028D}" dt="2019-01-15T20:11:31.788" v="3314"/>
          <ac:spMkLst>
            <pc:docMk/>
            <pc:sldMk cId="3394186306" sldId="262"/>
            <ac:spMk id="75" creationId="{00000000-0000-0000-0000-000000000000}"/>
          </ac:spMkLst>
        </pc:spChg>
        <pc:spChg chg="add mod">
          <ac:chgData name="Lourdes Arce Espinoza" userId="S::larce@uned.ac.cr::a33300a3-6cf6-45f7-99e4-a84f253b6b55" providerId="AD" clId="Web-{EA5F03B2-5B0F-9730-34F9-F450B553028D}" dt="2019-01-15T19:58:30.655" v="2335" actId="1076"/>
          <ac:spMkLst>
            <pc:docMk/>
            <pc:sldMk cId="3394186306" sldId="262"/>
            <ac:spMk id="76" creationId="{27803895-66DE-418D-856C-2D9C5560BC2B}"/>
          </ac:spMkLst>
        </pc:spChg>
        <pc:spChg chg="mod">
          <ac:chgData name="Lourdes Arce Espinoza" userId="S::larce@uned.ac.cr::a33300a3-6cf6-45f7-99e4-a84f253b6b55" providerId="AD" clId="Web-{EA5F03B2-5B0F-9730-34F9-F450B553028D}" dt="2019-01-15T20:13:07.869" v="3329" actId="1076"/>
          <ac:spMkLst>
            <pc:docMk/>
            <pc:sldMk cId="3394186306" sldId="262"/>
            <ac:spMk id="77" creationId="{00000000-0000-0000-0000-000000000000}"/>
          </ac:spMkLst>
        </pc:spChg>
        <pc:spChg chg="mod">
          <ac:chgData name="Lourdes Arce Espinoza" userId="S::larce@uned.ac.cr::a33300a3-6cf6-45f7-99e4-a84f253b6b55" providerId="AD" clId="Web-{EA5F03B2-5B0F-9730-34F9-F450B553028D}" dt="2019-01-15T20:16:46.953" v="3502" actId="14100"/>
          <ac:spMkLst>
            <pc:docMk/>
            <pc:sldMk cId="3394186306" sldId="262"/>
            <ac:spMk id="85" creationId="{00000000-0000-0000-0000-000000000000}"/>
          </ac:spMkLst>
        </pc:spChg>
        <pc:spChg chg="mod">
          <ac:chgData name="Lourdes Arce Espinoza" userId="S::larce@uned.ac.cr::a33300a3-6cf6-45f7-99e4-a84f253b6b55" providerId="AD" clId="Web-{EA5F03B2-5B0F-9730-34F9-F450B553028D}" dt="2019-01-15T20:13:18.916" v="3332" actId="1076"/>
          <ac:spMkLst>
            <pc:docMk/>
            <pc:sldMk cId="3394186306" sldId="262"/>
            <ac:spMk id="87" creationId="{00000000-0000-0000-0000-000000000000}"/>
          </ac:spMkLst>
        </pc:spChg>
        <pc:spChg chg="add del">
          <ac:chgData name="Lourdes Arce Espinoza" userId="S::larce@uned.ac.cr::a33300a3-6cf6-45f7-99e4-a84f253b6b55" providerId="AD" clId="Web-{EA5F03B2-5B0F-9730-34F9-F450B553028D}" dt="2019-01-15T19:30:16.153" v="340"/>
          <ac:spMkLst>
            <pc:docMk/>
            <pc:sldMk cId="3394186306" sldId="262"/>
            <ac:spMk id="88" creationId="{615F51A9-3A7D-4A51-9811-7B3B54679DAA}"/>
          </ac:spMkLst>
        </pc:spChg>
        <pc:spChg chg="mod">
          <ac:chgData name="Lourdes Arce Espinoza" userId="S::larce@uned.ac.cr::a33300a3-6cf6-45f7-99e4-a84f253b6b55" providerId="AD" clId="Web-{EA5F03B2-5B0F-9730-34F9-F450B553028D}" dt="2019-01-15T20:13:20.369" v="3333" actId="1076"/>
          <ac:spMkLst>
            <pc:docMk/>
            <pc:sldMk cId="3394186306" sldId="262"/>
            <ac:spMk id="89" creationId="{00000000-0000-0000-0000-000000000000}"/>
          </ac:spMkLst>
        </pc:spChg>
        <pc:spChg chg="add mod">
          <ac:chgData name="Lourdes Arce Espinoza" userId="S::larce@uned.ac.cr::a33300a3-6cf6-45f7-99e4-a84f253b6b55" providerId="AD" clId="Web-{EA5F03B2-5B0F-9730-34F9-F450B553028D}" dt="2019-01-15T19:58:41.421" v="2337" actId="1076"/>
          <ac:spMkLst>
            <pc:docMk/>
            <pc:sldMk cId="3394186306" sldId="262"/>
            <ac:spMk id="91" creationId="{775FFC29-22E3-4B22-A0C3-226B0AF539B8}"/>
          </ac:spMkLst>
        </pc:spChg>
        <pc:spChg chg="add mod">
          <ac:chgData name="Lourdes Arce Espinoza" userId="S::larce@uned.ac.cr::a33300a3-6cf6-45f7-99e4-a84f253b6b55" providerId="AD" clId="Web-{EA5F03B2-5B0F-9730-34F9-F450B553028D}" dt="2019-01-15T20:17:22.876" v="3506" actId="20577"/>
          <ac:spMkLst>
            <pc:docMk/>
            <pc:sldMk cId="3394186306" sldId="262"/>
            <ac:spMk id="93" creationId="{FC5BA9B9-2CA5-4189-84B2-2C33AF9D40C6}"/>
          </ac:spMkLst>
        </pc:spChg>
        <pc:spChg chg="add mod">
          <ac:chgData name="Lourdes Arce Espinoza" userId="S::larce@uned.ac.cr::a33300a3-6cf6-45f7-99e4-a84f253b6b55" providerId="AD" clId="Web-{EA5F03B2-5B0F-9730-34F9-F450B553028D}" dt="2019-01-15T20:18:19.784" v="3510" actId="20577"/>
          <ac:spMkLst>
            <pc:docMk/>
            <pc:sldMk cId="3394186306" sldId="262"/>
            <ac:spMk id="94" creationId="{19CE9CAA-815E-4C13-973B-F31808DADF7E}"/>
          </ac:spMkLst>
        </pc:spChg>
        <pc:spChg chg="add mod">
          <ac:chgData name="Lourdes Arce Espinoza" userId="S::larce@uned.ac.cr::a33300a3-6cf6-45f7-99e4-a84f253b6b55" providerId="AD" clId="Web-{EA5F03B2-5B0F-9730-34F9-F450B553028D}" dt="2019-01-15T19:58:28.110" v="2334" actId="1076"/>
          <ac:spMkLst>
            <pc:docMk/>
            <pc:sldMk cId="3394186306" sldId="262"/>
            <ac:spMk id="95" creationId="{E3A23D85-6D25-4EF8-BC56-786358AE7DD2}"/>
          </ac:spMkLst>
        </pc:spChg>
        <pc:spChg chg="add mod">
          <ac:chgData name="Lourdes Arce Espinoza" userId="S::larce@uned.ac.cr::a33300a3-6cf6-45f7-99e4-a84f253b6b55" providerId="AD" clId="Web-{EA5F03B2-5B0F-9730-34F9-F450B553028D}" dt="2019-01-15T19:46:10.884" v="1273" actId="20577"/>
          <ac:spMkLst>
            <pc:docMk/>
            <pc:sldMk cId="3394186306" sldId="262"/>
            <ac:spMk id="96" creationId="{3E5F6B19-123A-4E3B-907B-92190B71B4E9}"/>
          </ac:spMkLst>
        </pc:spChg>
        <pc:spChg chg="mod">
          <ac:chgData name="Lourdes Arce Espinoza" userId="S::larce@uned.ac.cr::a33300a3-6cf6-45f7-99e4-a84f253b6b55" providerId="AD" clId="Web-{EA5F03B2-5B0F-9730-34F9-F450B553028D}" dt="2019-01-15T20:02:45.303" v="2692"/>
          <ac:spMkLst>
            <pc:docMk/>
            <pc:sldMk cId="3394186306" sldId="262"/>
            <ac:spMk id="98" creationId="{00000000-0000-0000-0000-000000000000}"/>
          </ac:spMkLst>
        </pc:spChg>
        <pc:spChg chg="mod">
          <ac:chgData name="Lourdes Arce Espinoza" userId="S::larce@uned.ac.cr::a33300a3-6cf6-45f7-99e4-a84f253b6b55" providerId="AD" clId="Web-{EA5F03B2-5B0F-9730-34F9-F450B553028D}" dt="2019-01-15T20:02:45.303" v="2692"/>
          <ac:spMkLst>
            <pc:docMk/>
            <pc:sldMk cId="3394186306" sldId="262"/>
            <ac:spMk id="99" creationId="{00000000-0000-0000-0000-000000000000}"/>
          </ac:spMkLst>
        </pc:spChg>
        <pc:spChg chg="mod">
          <ac:chgData name="Lourdes Arce Espinoza" userId="S::larce@uned.ac.cr::a33300a3-6cf6-45f7-99e4-a84f253b6b55" providerId="AD" clId="Web-{EA5F03B2-5B0F-9730-34F9-F450B553028D}" dt="2019-01-15T20:02:45.303" v="2692"/>
          <ac:spMkLst>
            <pc:docMk/>
            <pc:sldMk cId="3394186306" sldId="262"/>
            <ac:spMk id="100" creationId="{00000000-0000-0000-0000-000000000000}"/>
          </ac:spMkLst>
        </pc:spChg>
        <pc:spChg chg="mod">
          <ac:chgData name="Lourdes Arce Espinoza" userId="S::larce@uned.ac.cr::a33300a3-6cf6-45f7-99e4-a84f253b6b55" providerId="AD" clId="Web-{EA5F03B2-5B0F-9730-34F9-F450B553028D}" dt="2019-01-15T20:02:45.303" v="2692"/>
          <ac:spMkLst>
            <pc:docMk/>
            <pc:sldMk cId="3394186306" sldId="262"/>
            <ac:spMk id="101" creationId="{00000000-0000-0000-0000-000000000000}"/>
          </ac:spMkLst>
        </pc:spChg>
        <pc:spChg chg="mod">
          <ac:chgData name="Lourdes Arce Espinoza" userId="S::larce@uned.ac.cr::a33300a3-6cf6-45f7-99e4-a84f253b6b55" providerId="AD" clId="Web-{EA5F03B2-5B0F-9730-34F9-F450B553028D}" dt="2019-01-15T20:02:45.303" v="2692"/>
          <ac:spMkLst>
            <pc:docMk/>
            <pc:sldMk cId="3394186306" sldId="262"/>
            <ac:spMk id="102" creationId="{00000000-0000-0000-0000-000000000000}"/>
          </ac:spMkLst>
        </pc:spChg>
        <pc:spChg chg="mod">
          <ac:chgData name="Lourdes Arce Espinoza" userId="S::larce@uned.ac.cr::a33300a3-6cf6-45f7-99e4-a84f253b6b55" providerId="AD" clId="Web-{EA5F03B2-5B0F-9730-34F9-F450B553028D}" dt="2019-01-15T20:02:45.303" v="2692"/>
          <ac:spMkLst>
            <pc:docMk/>
            <pc:sldMk cId="3394186306" sldId="262"/>
            <ac:spMk id="103" creationId="{00000000-0000-0000-0000-000000000000}"/>
          </ac:spMkLst>
        </pc:spChg>
        <pc:spChg chg="mod">
          <ac:chgData name="Lourdes Arce Espinoza" userId="S::larce@uned.ac.cr::a33300a3-6cf6-45f7-99e4-a84f253b6b55" providerId="AD" clId="Web-{EA5F03B2-5B0F-9730-34F9-F450B553028D}" dt="2019-01-15T20:02:45.303" v="2692"/>
          <ac:spMkLst>
            <pc:docMk/>
            <pc:sldMk cId="3394186306" sldId="262"/>
            <ac:spMk id="104" creationId="{00000000-0000-0000-0000-000000000000}"/>
          </ac:spMkLst>
        </pc:spChg>
        <pc:spChg chg="mod">
          <ac:chgData name="Lourdes Arce Espinoza" userId="S::larce@uned.ac.cr::a33300a3-6cf6-45f7-99e4-a84f253b6b55" providerId="AD" clId="Web-{EA5F03B2-5B0F-9730-34F9-F450B553028D}" dt="2019-01-15T20:02:45.303" v="2692"/>
          <ac:spMkLst>
            <pc:docMk/>
            <pc:sldMk cId="3394186306" sldId="262"/>
            <ac:spMk id="105" creationId="{00000000-0000-0000-0000-000000000000}"/>
          </ac:spMkLst>
        </pc:spChg>
        <pc:spChg chg="add mod">
          <ac:chgData name="Lourdes Arce Espinoza" userId="S::larce@uned.ac.cr::a33300a3-6cf6-45f7-99e4-a84f253b6b55" providerId="AD" clId="Web-{EA5F03B2-5B0F-9730-34F9-F450B553028D}" dt="2019-01-15T19:59:59.095" v="2353" actId="20577"/>
          <ac:spMkLst>
            <pc:docMk/>
            <pc:sldMk cId="3394186306" sldId="262"/>
            <ac:spMk id="106" creationId="{FBC4BDDC-9C5D-4606-B77C-DEC828FB7073}"/>
          </ac:spMkLst>
        </pc:spChg>
        <pc:spChg chg="mod">
          <ac:chgData name="Lourdes Arce Espinoza" userId="S::larce@uned.ac.cr::a33300a3-6cf6-45f7-99e4-a84f253b6b55" providerId="AD" clId="Web-{EA5F03B2-5B0F-9730-34F9-F450B553028D}" dt="2019-01-15T19:58:38.952" v="2336" actId="1076"/>
          <ac:spMkLst>
            <pc:docMk/>
            <pc:sldMk cId="3394186306" sldId="262"/>
            <ac:spMk id="107" creationId="{00000000-0000-0000-0000-000000000000}"/>
          </ac:spMkLst>
        </pc:spChg>
        <pc:spChg chg="mod">
          <ac:chgData name="Lourdes Arce Espinoza" userId="S::larce@uned.ac.cr::a33300a3-6cf6-45f7-99e4-a84f253b6b55" providerId="AD" clId="Web-{EA5F03B2-5B0F-9730-34F9-F450B553028D}" dt="2019-01-15T20:13:40.198" v="3337"/>
          <ac:spMkLst>
            <pc:docMk/>
            <pc:sldMk cId="3394186306" sldId="262"/>
            <ac:spMk id="108" creationId="{00000000-0000-0000-0000-000000000000}"/>
          </ac:spMkLst>
        </pc:spChg>
        <pc:spChg chg="add mod">
          <ac:chgData name="Lourdes Arce Espinoza" userId="S::larce@uned.ac.cr::a33300a3-6cf6-45f7-99e4-a84f253b6b55" providerId="AD" clId="Web-{EA5F03B2-5B0F-9730-34F9-F450B553028D}" dt="2019-01-15T19:51:39.191" v="1955" actId="20577"/>
          <ac:spMkLst>
            <pc:docMk/>
            <pc:sldMk cId="3394186306" sldId="262"/>
            <ac:spMk id="109" creationId="{770A8A33-E9DC-4056-AF04-F158332B694A}"/>
          </ac:spMkLst>
        </pc:spChg>
        <pc:spChg chg="add mod">
          <ac:chgData name="Lourdes Arce Espinoza" userId="S::larce@uned.ac.cr::a33300a3-6cf6-45f7-99e4-a84f253b6b55" providerId="AD" clId="Web-{EA5F03B2-5B0F-9730-34F9-F450B553028D}" dt="2019-01-15T19:56:45.652" v="2317" actId="1076"/>
          <ac:spMkLst>
            <pc:docMk/>
            <pc:sldMk cId="3394186306" sldId="262"/>
            <ac:spMk id="110" creationId="{64F941C8-E2EC-4E65-B899-0F397304D6A3}"/>
          </ac:spMkLst>
        </pc:spChg>
        <pc:spChg chg="add mod">
          <ac:chgData name="Lourdes Arce Espinoza" userId="S::larce@uned.ac.cr::a33300a3-6cf6-45f7-99e4-a84f253b6b55" providerId="AD" clId="Web-{EA5F03B2-5B0F-9730-34F9-F450B553028D}" dt="2019-01-15T19:57:01.278" v="2321" actId="1076"/>
          <ac:spMkLst>
            <pc:docMk/>
            <pc:sldMk cId="3394186306" sldId="262"/>
            <ac:spMk id="111" creationId="{C70EB5AF-4309-4F27-A0F6-4E2FFBBBE3C0}"/>
          </ac:spMkLst>
        </pc:spChg>
        <pc:spChg chg="add mod">
          <ac:chgData name="Lourdes Arce Espinoza" userId="S::larce@uned.ac.cr::a33300a3-6cf6-45f7-99e4-a84f253b6b55" providerId="AD" clId="Web-{EA5F03B2-5B0F-9730-34F9-F450B553028D}" dt="2019-01-15T19:56:39.121" v="2316"/>
          <ac:spMkLst>
            <pc:docMk/>
            <pc:sldMk cId="3394186306" sldId="262"/>
            <ac:spMk id="112" creationId="{CE6012E2-93D8-449C-8593-E4BFF1CC8167}"/>
          </ac:spMkLst>
        </pc:spChg>
        <pc:spChg chg="add mod">
          <ac:chgData name="Lourdes Arce Espinoza" userId="S::larce@uned.ac.cr::a33300a3-6cf6-45f7-99e4-a84f253b6b55" providerId="AD" clId="Web-{EA5F03B2-5B0F-9730-34F9-F450B553028D}" dt="2019-01-15T19:57:03.028" v="2322" actId="1076"/>
          <ac:spMkLst>
            <pc:docMk/>
            <pc:sldMk cId="3394186306" sldId="262"/>
            <ac:spMk id="113" creationId="{625B889B-DEC4-4F15-8C6B-8548488C847D}"/>
          </ac:spMkLst>
        </pc:spChg>
        <pc:spChg chg="add mod">
          <ac:chgData name="Lourdes Arce Espinoza" userId="S::larce@uned.ac.cr::a33300a3-6cf6-45f7-99e4-a84f253b6b55" providerId="AD" clId="Web-{EA5F03B2-5B0F-9730-34F9-F450B553028D}" dt="2019-01-15T19:57:31.185" v="2330" actId="1076"/>
          <ac:spMkLst>
            <pc:docMk/>
            <pc:sldMk cId="3394186306" sldId="262"/>
            <ac:spMk id="114" creationId="{4E8FA593-664A-49A3-B116-8CE31EB5E766}"/>
          </ac:spMkLst>
        </pc:spChg>
        <pc:spChg chg="add mod">
          <ac:chgData name="Lourdes Arce Espinoza" userId="S::larce@uned.ac.cr::a33300a3-6cf6-45f7-99e4-a84f253b6b55" providerId="AD" clId="Web-{EA5F03B2-5B0F-9730-34F9-F450B553028D}" dt="2019-01-15T20:13:22.119" v="3334" actId="1076"/>
          <ac:spMkLst>
            <pc:docMk/>
            <pc:sldMk cId="3394186306" sldId="262"/>
            <ac:spMk id="124" creationId="{7B062C45-55F1-416A-8202-7D1E3722E332}"/>
          </ac:spMkLst>
        </pc:spChg>
        <pc:spChg chg="add mod">
          <ac:chgData name="Lourdes Arce Espinoza" userId="S::larce@uned.ac.cr::a33300a3-6cf6-45f7-99e4-a84f253b6b55" providerId="AD" clId="Web-{EA5F03B2-5B0F-9730-34F9-F450B553028D}" dt="2019-01-15T20:13:31.604" v="3336" actId="14100"/>
          <ac:spMkLst>
            <pc:docMk/>
            <pc:sldMk cId="3394186306" sldId="262"/>
            <ac:spMk id="125" creationId="{CA36298D-E9ED-4AF3-A80B-4846B4656638}"/>
          </ac:spMkLst>
        </pc:spChg>
        <pc:spChg chg="add del mod">
          <ac:chgData name="Lourdes Arce Espinoza" userId="S::larce@uned.ac.cr::a33300a3-6cf6-45f7-99e4-a84f253b6b55" providerId="AD" clId="Web-{EA5F03B2-5B0F-9730-34F9-F450B553028D}" dt="2019-01-15T20:14:48.356" v="3425"/>
          <ac:spMkLst>
            <pc:docMk/>
            <pc:sldMk cId="3394186306" sldId="262"/>
            <ac:spMk id="126" creationId="{A8E0C6C9-44CA-4D36-BC9C-453CA5900005}"/>
          </ac:spMkLst>
        </pc:spChg>
        <pc:spChg chg="add del mod">
          <ac:chgData name="Lourdes Arce Espinoza" userId="S::larce@uned.ac.cr::a33300a3-6cf6-45f7-99e4-a84f253b6b55" providerId="AD" clId="Web-{EA5F03B2-5B0F-9730-34F9-F450B553028D}" dt="2019-01-15T20:14:58.888" v="3430"/>
          <ac:spMkLst>
            <pc:docMk/>
            <pc:sldMk cId="3394186306" sldId="262"/>
            <ac:spMk id="127" creationId="{08371182-1648-48E7-80AA-B7BF7CEF2480}"/>
          </ac:spMkLst>
        </pc:spChg>
        <pc:spChg chg="add del mod">
          <ac:chgData name="Lourdes Arce Espinoza" userId="S::larce@uned.ac.cr::a33300a3-6cf6-45f7-99e4-a84f253b6b55" providerId="AD" clId="Web-{EA5F03B2-5B0F-9730-34F9-F450B553028D}" dt="2019-01-15T20:15:07.200" v="3435"/>
          <ac:spMkLst>
            <pc:docMk/>
            <pc:sldMk cId="3394186306" sldId="262"/>
            <ac:spMk id="128" creationId="{D4646E14-EB1A-4915-98BA-A6719029221D}"/>
          </ac:spMkLst>
        </pc:spChg>
        <pc:spChg chg="add del">
          <ac:chgData name="Lourdes Arce Espinoza" userId="S::larce@uned.ac.cr::a33300a3-6cf6-45f7-99e4-a84f253b6b55" providerId="AD" clId="Web-{EA5F03B2-5B0F-9730-34F9-F450B553028D}" dt="2019-01-15T20:15:17.419" v="3437"/>
          <ac:spMkLst>
            <pc:docMk/>
            <pc:sldMk cId="3394186306" sldId="262"/>
            <ac:spMk id="129" creationId="{25EBB766-9FA6-4A89-8BDC-7E03C075289C}"/>
          </ac:spMkLst>
        </pc:spChg>
        <pc:spChg chg="add del mod">
          <ac:chgData name="Lourdes Arce Espinoza" userId="S::larce@uned.ac.cr::a33300a3-6cf6-45f7-99e4-a84f253b6b55" providerId="AD" clId="Web-{EA5F03B2-5B0F-9730-34F9-F450B553028D}" dt="2019-01-15T20:15:27.373" v="3442"/>
          <ac:spMkLst>
            <pc:docMk/>
            <pc:sldMk cId="3394186306" sldId="262"/>
            <ac:spMk id="130" creationId="{7CF7746D-8257-403E-AE5A-1ADAAF3CC10B}"/>
          </ac:spMkLst>
        </pc:spChg>
        <pc:spChg chg="mod">
          <ac:chgData name="Lourdes Arce Espinoza" userId="S::larce@uned.ac.cr::a33300a3-6cf6-45f7-99e4-a84f253b6b55" providerId="AD" clId="Web-{EA5F03B2-5B0F-9730-34F9-F450B553028D}" dt="2019-01-15T19:29:58.371" v="335" actId="20577"/>
          <ac:spMkLst>
            <pc:docMk/>
            <pc:sldMk cId="3394186306" sldId="262"/>
            <ac:spMk id="14341" creationId="{00000000-0000-0000-0000-000000000000}"/>
          </ac:spMkLst>
        </pc:spChg>
        <pc:spChg chg="mod">
          <ac:chgData name="Lourdes Arce Espinoza" userId="S::larce@uned.ac.cr::a33300a3-6cf6-45f7-99e4-a84f253b6b55" providerId="AD" clId="Web-{EA5F03B2-5B0F-9730-34F9-F450B553028D}" dt="2019-01-15T19:29:47.700" v="333" actId="1076"/>
          <ac:spMkLst>
            <pc:docMk/>
            <pc:sldMk cId="3394186306" sldId="262"/>
            <ac:spMk id="14342" creationId="{00000000-0000-0000-0000-000000000000}"/>
          </ac:spMkLst>
        </pc:spChg>
        <pc:spChg chg="mod">
          <ac:chgData name="Lourdes Arce Espinoza" userId="S::larce@uned.ac.cr::a33300a3-6cf6-45f7-99e4-a84f253b6b55" providerId="AD" clId="Web-{EA5F03B2-5B0F-9730-34F9-F450B553028D}" dt="2019-01-15T19:56:53.465" v="2319"/>
          <ac:spMkLst>
            <pc:docMk/>
            <pc:sldMk cId="3394186306" sldId="262"/>
            <ac:spMk id="14346" creationId="{00000000-0000-0000-0000-000000000000}"/>
          </ac:spMkLst>
        </pc:spChg>
        <pc:spChg chg="mod">
          <ac:chgData name="Lourdes Arce Espinoza" userId="S::larce@uned.ac.cr::a33300a3-6cf6-45f7-99e4-a84f253b6b55" providerId="AD" clId="Web-{EA5F03B2-5B0F-9730-34F9-F450B553028D}" dt="2019-01-15T19:57:21.669" v="2327" actId="1076"/>
          <ac:spMkLst>
            <pc:docMk/>
            <pc:sldMk cId="3394186306" sldId="262"/>
            <ac:spMk id="14348" creationId="{00000000-0000-0000-0000-000000000000}"/>
          </ac:spMkLst>
        </pc:spChg>
        <pc:spChg chg="mod">
          <ac:chgData name="Lourdes Arce Espinoza" userId="S::larce@uned.ac.cr::a33300a3-6cf6-45f7-99e4-a84f253b6b55" providerId="AD" clId="Web-{EA5F03B2-5B0F-9730-34F9-F450B553028D}" dt="2019-01-15T19:57:32.420" v="2331" actId="1076"/>
          <ac:spMkLst>
            <pc:docMk/>
            <pc:sldMk cId="3394186306" sldId="262"/>
            <ac:spMk id="14350" creationId="{00000000-0000-0000-0000-000000000000}"/>
          </ac:spMkLst>
        </pc:spChg>
        <pc:spChg chg="mod">
          <ac:chgData name="Lourdes Arce Espinoza" userId="S::larce@uned.ac.cr::a33300a3-6cf6-45f7-99e4-a84f253b6b55" providerId="AD" clId="Web-{EA5F03B2-5B0F-9730-34F9-F450B553028D}" dt="2019-01-15T19:57:24.467" v="2328" actId="1076"/>
          <ac:spMkLst>
            <pc:docMk/>
            <pc:sldMk cId="3394186306" sldId="262"/>
            <ac:spMk id="14352" creationId="{00000000-0000-0000-0000-000000000000}"/>
          </ac:spMkLst>
        </pc:spChg>
        <pc:spChg chg="mod ord">
          <ac:chgData name="Lourdes Arce Espinoza" userId="S::larce@uned.ac.cr::a33300a3-6cf6-45f7-99e4-a84f253b6b55" providerId="AD" clId="Web-{EA5F03B2-5B0F-9730-34F9-F450B553028D}" dt="2019-01-15T19:58:16.202" v="2332" actId="1076"/>
          <ac:spMkLst>
            <pc:docMk/>
            <pc:sldMk cId="3394186306" sldId="262"/>
            <ac:spMk id="14354" creationId="{00000000-0000-0000-0000-000000000000}"/>
          </ac:spMkLst>
        </pc:spChg>
        <pc:spChg chg="mod">
          <ac:chgData name="Lourdes Arce Espinoza" userId="S::larce@uned.ac.cr::a33300a3-6cf6-45f7-99e4-a84f253b6b55" providerId="AD" clId="Web-{EA5F03B2-5B0F-9730-34F9-F450B553028D}" dt="2019-01-15T20:04:26.338" v="2705" actId="1076"/>
          <ac:spMkLst>
            <pc:docMk/>
            <pc:sldMk cId="3394186306" sldId="262"/>
            <ac:spMk id="14363" creationId="{00000000-0000-0000-0000-000000000000}"/>
          </ac:spMkLst>
        </pc:spChg>
        <pc:spChg chg="mod">
          <ac:chgData name="Lourdes Arce Espinoza" userId="S::larce@uned.ac.cr::a33300a3-6cf6-45f7-99e4-a84f253b6b55" providerId="AD" clId="Web-{EA5F03B2-5B0F-9730-34F9-F450B553028D}" dt="2019-01-15T20:09:37.816" v="3202" actId="20577"/>
          <ac:spMkLst>
            <pc:docMk/>
            <pc:sldMk cId="3394186306" sldId="262"/>
            <ac:spMk id="14365" creationId="{00000000-0000-0000-0000-000000000000}"/>
          </ac:spMkLst>
        </pc:spChg>
        <pc:spChg chg="mod">
          <ac:chgData name="Lourdes Arce Espinoza" userId="S::larce@uned.ac.cr::a33300a3-6cf6-45f7-99e4-a84f253b6b55" providerId="AD" clId="Web-{EA5F03B2-5B0F-9730-34F9-F450B553028D}" dt="2019-01-15T20:09:41.175" v="3205" actId="20577"/>
          <ac:spMkLst>
            <pc:docMk/>
            <pc:sldMk cId="3394186306" sldId="262"/>
            <ac:spMk id="14366" creationId="{00000000-0000-0000-0000-000000000000}"/>
          </ac:spMkLst>
        </pc:spChg>
        <pc:spChg chg="mod">
          <ac:chgData name="Lourdes Arce Espinoza" userId="S::larce@uned.ac.cr::a33300a3-6cf6-45f7-99e4-a84f253b6b55" providerId="AD" clId="Web-{EA5F03B2-5B0F-9730-34F9-F450B553028D}" dt="2019-01-15T20:09:43.691" v="3208"/>
          <ac:spMkLst>
            <pc:docMk/>
            <pc:sldMk cId="3394186306" sldId="262"/>
            <ac:spMk id="14367" creationId="{00000000-0000-0000-0000-000000000000}"/>
          </ac:spMkLst>
        </pc:spChg>
        <pc:spChg chg="mod">
          <ac:chgData name="Lourdes Arce Espinoza" userId="S::larce@uned.ac.cr::a33300a3-6cf6-45f7-99e4-a84f253b6b55" providerId="AD" clId="Web-{EA5F03B2-5B0F-9730-34F9-F450B553028D}" dt="2019-01-15T20:09:48.035" v="3209"/>
          <ac:spMkLst>
            <pc:docMk/>
            <pc:sldMk cId="3394186306" sldId="262"/>
            <ac:spMk id="14368" creationId="{00000000-0000-0000-0000-000000000000}"/>
          </ac:spMkLst>
        </pc:spChg>
        <pc:spChg chg="mod">
          <ac:chgData name="Lourdes Arce Espinoza" userId="S::larce@uned.ac.cr::a33300a3-6cf6-45f7-99e4-a84f253b6b55" providerId="AD" clId="Web-{EA5F03B2-5B0F-9730-34F9-F450B553028D}" dt="2019-01-15T20:15:32.045" v="3443" actId="1076"/>
          <ac:spMkLst>
            <pc:docMk/>
            <pc:sldMk cId="3394186306" sldId="262"/>
            <ac:spMk id="14369" creationId="{00000000-0000-0000-0000-000000000000}"/>
          </ac:spMkLst>
        </pc:spChg>
        <pc:grpChg chg="mod">
          <ac:chgData name="Lourdes Arce Espinoza" userId="S::larce@uned.ac.cr::a33300a3-6cf6-45f7-99e4-a84f253b6b55" providerId="AD" clId="Web-{EA5F03B2-5B0F-9730-34F9-F450B553028D}" dt="2019-01-15T20:04:03.884" v="2701" actId="14100"/>
          <ac:grpSpMkLst>
            <pc:docMk/>
            <pc:sldMk cId="3394186306" sldId="262"/>
            <ac:grpSpMk id="58" creationId="{00000000-0000-0000-0000-000000000000}"/>
          </ac:grpSpMkLst>
        </pc:grpChg>
        <pc:grpChg chg="del">
          <ac:chgData name="Lourdes Arce Espinoza" userId="S::larce@uned.ac.cr::a33300a3-6cf6-45f7-99e4-a84f253b6b55" providerId="AD" clId="Web-{EA5F03B2-5B0F-9730-34F9-F450B553028D}" dt="2019-01-15T20:03:48.962" v="2698"/>
          <ac:grpSpMkLst>
            <pc:docMk/>
            <pc:sldMk cId="3394186306" sldId="262"/>
            <ac:grpSpMk id="97" creationId="{00000000-0000-0000-0000-000000000000}"/>
          </ac:grpSpMkLst>
        </pc:grpChg>
        <pc:grpChg chg="add">
          <ac:chgData name="Lourdes Arce Espinoza" userId="S::larce@uned.ac.cr::a33300a3-6cf6-45f7-99e4-a84f253b6b55" providerId="AD" clId="Web-{EA5F03B2-5B0F-9730-34F9-F450B553028D}" dt="2019-01-15T20:03:27.258" v="2693"/>
          <ac:grpSpMkLst>
            <pc:docMk/>
            <pc:sldMk cId="3394186306" sldId="262"/>
            <ac:grpSpMk id="115" creationId="{DDB87CC2-D7B2-4C51-89B0-869ED0A2906F}"/>
          </ac:grpSpMkLst>
        </pc:grpChg>
        <pc:grpChg chg="del mod">
          <ac:chgData name="Lourdes Arce Espinoza" userId="S::larce@uned.ac.cr::a33300a3-6cf6-45f7-99e4-a84f253b6b55" providerId="AD" clId="Web-{EA5F03B2-5B0F-9730-34F9-F450B553028D}" dt="2019-01-15T19:26:15.943" v="275"/>
          <ac:grpSpMkLst>
            <pc:docMk/>
            <pc:sldMk cId="3394186306" sldId="262"/>
            <ac:grpSpMk id="14360" creationId="{00000000-0000-0000-0000-000000000000}"/>
          </ac:grpSpMkLst>
        </pc:grpChg>
        <pc:picChg chg="add mod">
          <ac:chgData name="Lourdes Arce Espinoza" userId="S::larce@uned.ac.cr::a33300a3-6cf6-45f7-99e4-a84f253b6b55" providerId="AD" clId="Web-{EA5F03B2-5B0F-9730-34F9-F450B553028D}" dt="2019-01-15T19:59:35.564" v="2350" actId="1076"/>
          <ac:picMkLst>
            <pc:docMk/>
            <pc:sldMk cId="3394186306" sldId="262"/>
            <ac:picMk id="6" creationId="{80098567-6CBD-4685-A8F4-465BBE4F187C}"/>
          </ac:picMkLst>
        </pc:picChg>
        <pc:cxnChg chg="mod">
          <ac:chgData name="Lourdes Arce Espinoza" userId="S::larce@uned.ac.cr::a33300a3-6cf6-45f7-99e4-a84f253b6b55" providerId="AD" clId="Web-{EA5F03B2-5B0F-9730-34F9-F450B553028D}" dt="2019-01-15T20:03:35.914" v="2695" actId="1076"/>
          <ac:cxnSpMkLst>
            <pc:docMk/>
            <pc:sldMk cId="3394186306" sldId="262"/>
            <ac:cxnSpMk id="43" creationId="{00000000-0000-0000-0000-00000000000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275C354A-C592-0F4A-9236-26999CED0343}" type="slidenum">
              <a:rPr 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8906014"/>
            <a:ext cx="5917679" cy="10203508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1" y="19109520"/>
            <a:ext cx="5917679" cy="344568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6012182" y="7658191"/>
            <a:ext cx="3962396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446516" y="13400622"/>
            <a:ext cx="15439180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735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9845816"/>
            <a:ext cx="6422004" cy="226695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2743200"/>
            <a:ext cx="6422004" cy="1371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22112768"/>
            <a:ext cx="6422004" cy="1974848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562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708400"/>
            <a:ext cx="6422005" cy="6770880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13952094"/>
            <a:ext cx="6422005" cy="10147428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2130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1" y="2606762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9" y="11601170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1" y="3708398"/>
            <a:ext cx="6160385" cy="11528716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15237114"/>
            <a:ext cx="5646143" cy="1332452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20003266"/>
            <a:ext cx="6343673" cy="404247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7825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8229600"/>
            <a:ext cx="6422005" cy="83820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0099634"/>
            <a:ext cx="6422004" cy="3979564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0054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708400"/>
            <a:ext cx="6423593" cy="2839456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9956800"/>
            <a:ext cx="2313432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12588656"/>
            <a:ext cx="2313432" cy="1155346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9956800"/>
            <a:ext cx="2318918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12588656"/>
            <a:ext cx="2318918" cy="1155346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9956800"/>
            <a:ext cx="2318918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6" y="12588656"/>
            <a:ext cx="2316625" cy="1155346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9956804"/>
            <a:ext cx="0" cy="1418531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9956804"/>
            <a:ext cx="0" cy="1418531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812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3708400"/>
            <a:ext cx="6345260" cy="2839456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16718384"/>
            <a:ext cx="2313432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9956800"/>
            <a:ext cx="2015144" cy="578936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19350234"/>
            <a:ext cx="2313432" cy="474928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16718380"/>
            <a:ext cx="2318918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9956800"/>
            <a:ext cx="2015144" cy="578936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19392834"/>
            <a:ext cx="2318918" cy="474928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16718384"/>
            <a:ext cx="2318918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9956800"/>
            <a:ext cx="2015144" cy="578936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19350234"/>
            <a:ext cx="2318918" cy="474928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9956804"/>
            <a:ext cx="0" cy="1418531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9956804"/>
            <a:ext cx="0" cy="1418531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581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2" y="25551642"/>
            <a:ext cx="990599" cy="914636"/>
          </a:xfrm>
        </p:spPr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4" y="25551640"/>
            <a:ext cx="3859795" cy="91464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2499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27443192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8" y="1608660"/>
            <a:ext cx="4610565" cy="24214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-7694680" y="12052600"/>
            <a:ext cx="23983972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27432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5791198"/>
            <a:ext cx="1113516" cy="18288004"/>
          </a:xfrm>
        </p:spPr>
        <p:txBody>
          <a:bodyPr vert="eaVert" anchor="ctr" anchorCtr="0"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5791198"/>
            <a:ext cx="4416936" cy="18288004"/>
          </a:xfrm>
        </p:spPr>
        <p:txBody>
          <a:bodyPr vert="eaVert"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7" y="25461992"/>
            <a:ext cx="3859795" cy="91464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968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3708394"/>
            <a:ext cx="6343672" cy="283946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82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9030352"/>
            <a:ext cx="3090672" cy="12081376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9030352"/>
            <a:ext cx="3082516" cy="12081376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760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9956802"/>
            <a:ext cx="3636980" cy="14122412"/>
          </a:xfrm>
        </p:spPr>
        <p:txBody>
          <a:bodyPr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9956812"/>
            <a:ext cx="3636980" cy="14122400"/>
          </a:xfrm>
        </p:spPr>
        <p:txBody>
          <a:bodyPr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958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9956800"/>
            <a:ext cx="3633502" cy="30371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12993962"/>
            <a:ext cx="3636980" cy="11085244"/>
          </a:xfrm>
        </p:spPr>
        <p:txBody>
          <a:bodyPr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2" y="9956802"/>
            <a:ext cx="3636979" cy="302654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12983342"/>
            <a:ext cx="3636980" cy="11095868"/>
          </a:xfrm>
        </p:spPr>
        <p:txBody>
          <a:bodyPr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453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958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996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5791200"/>
            <a:ext cx="2712590" cy="5982352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5791200"/>
            <a:ext cx="3632850" cy="18288000"/>
          </a:xfrm>
        </p:spPr>
        <p:txBody>
          <a:bodyPr anchor="ctr"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2" y="12347382"/>
            <a:ext cx="2712589" cy="11734804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466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5525560"/>
            <a:ext cx="2987089" cy="62992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5283200"/>
            <a:ext cx="2791102" cy="168656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12344400"/>
            <a:ext cx="2987089" cy="98044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60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3708398"/>
            <a:ext cx="6345260" cy="28394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9956800"/>
            <a:ext cx="6345260" cy="1412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4" y="25461994"/>
            <a:ext cx="990599" cy="91463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4" y="25461988"/>
            <a:ext cx="3859795" cy="9146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307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C8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Oval 106"/>
          <p:cNvSpPr/>
          <p:nvPr/>
        </p:nvSpPr>
        <p:spPr>
          <a:xfrm>
            <a:off x="705643" y="4053912"/>
            <a:ext cx="2847976" cy="2286499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" name="Down Ribbon 4"/>
          <p:cNvSpPr/>
          <p:nvPr/>
        </p:nvSpPr>
        <p:spPr>
          <a:xfrm rot="10800000">
            <a:off x="217488" y="581025"/>
            <a:ext cx="8709025" cy="2032000"/>
          </a:xfrm>
          <a:prstGeom prst="ribbon">
            <a:avLst>
              <a:gd name="adj1" fmla="val 16667"/>
              <a:gd name="adj2" fmla="val 67982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14340" name="Group 18"/>
          <p:cNvGrpSpPr>
            <a:grpSpLocks/>
          </p:cNvGrpSpPr>
          <p:nvPr/>
        </p:nvGrpSpPr>
        <p:grpSpPr bwMode="auto">
          <a:xfrm>
            <a:off x="434975" y="3556000"/>
            <a:ext cx="3867150" cy="541338"/>
            <a:chOff x="1524000" y="5003800"/>
            <a:chExt cx="9448800" cy="1320800"/>
          </a:xfrm>
        </p:grpSpPr>
        <p:sp>
          <p:nvSpPr>
            <p:cNvPr id="20" name="Chevron 19"/>
            <p:cNvSpPr/>
            <p:nvPr/>
          </p:nvSpPr>
          <p:spPr>
            <a:xfrm>
              <a:off x="1524000" y="5003800"/>
              <a:ext cx="1322678" cy="1320800"/>
            </a:xfrm>
            <a:prstGeom prst="chevron">
              <a:avLst/>
            </a:prstGeom>
            <a:ln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Chevron 20"/>
            <p:cNvSpPr/>
            <p:nvPr/>
          </p:nvSpPr>
          <p:spPr>
            <a:xfrm>
              <a:off x="2691525" y="5003800"/>
              <a:ext cx="1322676" cy="1320800"/>
            </a:xfrm>
            <a:prstGeom prst="chevron">
              <a:avLst/>
            </a:prstGeom>
            <a:ln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Chevron 21"/>
            <p:cNvSpPr/>
            <p:nvPr/>
          </p:nvSpPr>
          <p:spPr>
            <a:xfrm>
              <a:off x="3859048" y="5003800"/>
              <a:ext cx="1322678" cy="1320800"/>
            </a:xfrm>
            <a:prstGeom prst="chevron">
              <a:avLst/>
            </a:prstGeom>
            <a:ln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>
              <a:off x="5030451" y="5003800"/>
              <a:ext cx="1318798" cy="1320800"/>
            </a:xfrm>
            <a:prstGeom prst="chevron">
              <a:avLst/>
            </a:prstGeom>
            <a:ln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>
              <a:off x="6147551" y="5003800"/>
              <a:ext cx="1318798" cy="1320800"/>
            </a:xfrm>
            <a:prstGeom prst="chevron">
              <a:avLst/>
            </a:prstGeom>
            <a:ln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Chevron 24"/>
            <p:cNvSpPr/>
            <p:nvPr/>
          </p:nvSpPr>
          <p:spPr>
            <a:xfrm>
              <a:off x="7315076" y="5003800"/>
              <a:ext cx="1322676" cy="1320800"/>
            </a:xfrm>
            <a:prstGeom prst="chevron">
              <a:avLst/>
            </a:prstGeom>
            <a:ln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6" name="Chevron 25"/>
            <p:cNvSpPr/>
            <p:nvPr/>
          </p:nvSpPr>
          <p:spPr>
            <a:xfrm>
              <a:off x="8482599" y="5003800"/>
              <a:ext cx="1322678" cy="1320800"/>
            </a:xfrm>
            <a:prstGeom prst="chevron">
              <a:avLst/>
            </a:prstGeom>
            <a:ln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Chevron 26"/>
            <p:cNvSpPr/>
            <p:nvPr/>
          </p:nvSpPr>
          <p:spPr>
            <a:xfrm>
              <a:off x="9650124" y="5003800"/>
              <a:ext cx="1322676" cy="1320800"/>
            </a:xfrm>
            <a:prstGeom prst="chevron">
              <a:avLst/>
            </a:prstGeom>
            <a:ln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4341" name="TextBox 44"/>
          <p:cNvSpPr txBox="1">
            <a:spLocks noChangeArrowheads="1"/>
          </p:cNvSpPr>
          <p:nvPr/>
        </p:nvSpPr>
        <p:spPr bwMode="auto">
          <a:xfrm>
            <a:off x="1835330" y="1093218"/>
            <a:ext cx="5489575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5400" b="1" dirty="0">
                <a:solidFill>
                  <a:srgbClr val="FFFFFF"/>
                </a:solidFill>
                <a:latin typeface="Courier"/>
                <a:cs typeface="Courier" charset="0"/>
              </a:rPr>
              <a:t>ESTRÉS</a:t>
            </a:r>
            <a:endParaRPr lang="en-US" sz="5400" b="1" dirty="0">
              <a:solidFill>
                <a:srgbClr val="FFFFFF"/>
              </a:solidFill>
              <a:latin typeface="Courier" charset="0"/>
              <a:cs typeface="Courier" charset="0"/>
            </a:endParaRPr>
          </a:p>
        </p:txBody>
      </p:sp>
      <p:sp>
        <p:nvSpPr>
          <p:cNvPr id="14342" name="TextBox 45"/>
          <p:cNvSpPr txBox="1">
            <a:spLocks noChangeArrowheads="1"/>
          </p:cNvSpPr>
          <p:nvPr/>
        </p:nvSpPr>
        <p:spPr bwMode="auto">
          <a:xfrm>
            <a:off x="4298830" y="3212201"/>
            <a:ext cx="41370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1800" b="1" dirty="0">
                <a:solidFill>
                  <a:schemeClr val="bg1"/>
                </a:solidFill>
                <a:latin typeface="Calibri"/>
                <a:cs typeface="Calibri"/>
              </a:rPr>
              <a:t>El </a:t>
            </a:r>
            <a:r>
              <a:rPr lang="en-US" sz="1800" b="1" dirty="0" err="1">
                <a:solidFill>
                  <a:schemeClr val="bg1"/>
                </a:solidFill>
                <a:latin typeface="Calibri"/>
                <a:cs typeface="Calibri"/>
              </a:rPr>
              <a:t>estrés</a:t>
            </a:r>
            <a:r>
              <a:rPr lang="en-US" sz="1800" b="1" dirty="0">
                <a:solidFill>
                  <a:schemeClr val="bg1"/>
                </a:solidFill>
                <a:latin typeface="Calibri"/>
                <a:cs typeface="Calibri"/>
              </a:rPr>
              <a:t> se define </a:t>
            </a:r>
            <a:r>
              <a:rPr lang="en-US" sz="1800" b="1" dirty="0" err="1">
                <a:solidFill>
                  <a:schemeClr val="bg1"/>
                </a:solidFill>
                <a:latin typeface="Calibri"/>
                <a:cs typeface="Calibri"/>
              </a:rPr>
              <a:t>como</a:t>
            </a:r>
            <a:r>
              <a:rPr lang="en-US" sz="1800" b="1" dirty="0">
                <a:solidFill>
                  <a:schemeClr val="bg1"/>
                </a:solidFill>
                <a:latin typeface="Calibri"/>
                <a:cs typeface="Calibri"/>
              </a:rPr>
              <a:t> el </a:t>
            </a:r>
            <a:r>
              <a:rPr lang="en-US" sz="1800" b="1" dirty="0" err="1">
                <a:solidFill>
                  <a:schemeClr val="bg1"/>
                </a:solidFill>
                <a:latin typeface="Calibri"/>
                <a:cs typeface="Calibri"/>
              </a:rPr>
              <a:t>estado</a:t>
            </a:r>
            <a:r>
              <a:rPr lang="en-US" sz="1800" b="1" dirty="0">
                <a:solidFill>
                  <a:schemeClr val="bg1"/>
                </a:solidFill>
                <a:latin typeface="Calibri"/>
                <a:cs typeface="Calibri"/>
              </a:rPr>
              <a:t> de </a:t>
            </a:r>
            <a:r>
              <a:rPr lang="en-US" sz="1800" b="1" dirty="0" err="1">
                <a:solidFill>
                  <a:schemeClr val="bg1"/>
                </a:solidFill>
                <a:latin typeface="Calibri"/>
                <a:cs typeface="Calibri"/>
              </a:rPr>
              <a:t>tensión</a:t>
            </a:r>
            <a:r>
              <a:rPr lang="en-US" sz="1800" b="1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1800" b="1" dirty="0" err="1">
                <a:solidFill>
                  <a:schemeClr val="bg1"/>
                </a:solidFill>
                <a:latin typeface="Calibri"/>
                <a:cs typeface="Calibri"/>
              </a:rPr>
              <a:t>emocional</a:t>
            </a:r>
            <a:r>
              <a:rPr lang="en-US" sz="1800" b="1" dirty="0">
                <a:solidFill>
                  <a:schemeClr val="bg1"/>
                </a:solidFill>
                <a:latin typeface="Calibri"/>
                <a:cs typeface="Calibri"/>
              </a:rPr>
              <a:t> o </a:t>
            </a:r>
            <a:r>
              <a:rPr lang="en-US" sz="1800" b="1" dirty="0" err="1">
                <a:solidFill>
                  <a:schemeClr val="bg1"/>
                </a:solidFill>
                <a:latin typeface="Calibri"/>
                <a:cs typeface="Calibri"/>
              </a:rPr>
              <a:t>física</a:t>
            </a:r>
            <a:r>
              <a:rPr lang="en-US" sz="1800" b="1" dirty="0">
                <a:solidFill>
                  <a:schemeClr val="bg1"/>
                </a:solidFill>
                <a:latin typeface="Calibri"/>
                <a:cs typeface="Calibri"/>
              </a:rPr>
              <a:t>, </a:t>
            </a:r>
            <a:r>
              <a:rPr lang="en-US" sz="1800" b="1" dirty="0" err="1">
                <a:solidFill>
                  <a:schemeClr val="bg1"/>
                </a:solidFill>
                <a:latin typeface="Calibri"/>
                <a:cs typeface="Calibri"/>
              </a:rPr>
              <a:t>producida</a:t>
            </a:r>
            <a:r>
              <a:rPr lang="en-US" sz="1800" b="1" dirty="0">
                <a:solidFill>
                  <a:schemeClr val="bg1"/>
                </a:solidFill>
                <a:latin typeface="Calibri"/>
                <a:cs typeface="Calibri"/>
              </a:rPr>
              <a:t> por una </a:t>
            </a:r>
            <a:r>
              <a:rPr lang="en-US" sz="1800" b="1" dirty="0" err="1">
                <a:solidFill>
                  <a:schemeClr val="bg1"/>
                </a:solidFill>
                <a:latin typeface="Calibri"/>
                <a:cs typeface="Calibri"/>
              </a:rPr>
              <a:t>situación</a:t>
            </a:r>
            <a:r>
              <a:rPr lang="en-US" sz="1800" b="1" dirty="0">
                <a:solidFill>
                  <a:schemeClr val="bg1"/>
                </a:solidFill>
                <a:latin typeface="Calibri"/>
                <a:cs typeface="Calibri"/>
              </a:rPr>
              <a:t>, un </a:t>
            </a:r>
            <a:r>
              <a:rPr lang="en-US" sz="1800" b="1" dirty="0" err="1">
                <a:solidFill>
                  <a:schemeClr val="bg1"/>
                </a:solidFill>
                <a:latin typeface="Calibri"/>
                <a:cs typeface="Calibri"/>
              </a:rPr>
              <a:t>pensamiento</a:t>
            </a:r>
            <a:r>
              <a:rPr lang="en-US" sz="1800" b="1" dirty="0">
                <a:solidFill>
                  <a:schemeClr val="bg1"/>
                </a:solidFill>
                <a:latin typeface="Calibri"/>
                <a:cs typeface="Calibri"/>
              </a:rPr>
              <a:t> o </a:t>
            </a:r>
            <a:r>
              <a:rPr lang="en-US" sz="1800" b="1" dirty="0" err="1" smtClean="0">
                <a:solidFill>
                  <a:schemeClr val="bg1"/>
                </a:solidFill>
                <a:latin typeface="Calibri"/>
                <a:cs typeface="Calibri"/>
              </a:rPr>
              <a:t>ambas</a:t>
            </a:r>
            <a:endParaRPr lang="en-US" sz="1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812800" y="13144500"/>
            <a:ext cx="7631113" cy="5365750"/>
          </a:xfrm>
          <a:prstGeom prst="straightConnector1">
            <a:avLst/>
          </a:prstGeom>
          <a:ln w="57150" cmpd="sng">
            <a:solidFill>
              <a:srgbClr val="3A6D7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 flipV="1">
            <a:off x="597140" y="13144500"/>
            <a:ext cx="7631113" cy="5365750"/>
          </a:xfrm>
          <a:prstGeom prst="straightConnector1">
            <a:avLst/>
          </a:prstGeom>
          <a:ln w="57150" cmpd="sng">
            <a:solidFill>
              <a:srgbClr val="3A6D7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46" name="TextBox 48"/>
          <p:cNvSpPr txBox="1">
            <a:spLocks noChangeArrowheads="1"/>
          </p:cNvSpPr>
          <p:nvPr/>
        </p:nvSpPr>
        <p:spPr bwMode="auto">
          <a:xfrm>
            <a:off x="3567382" y="14267462"/>
            <a:ext cx="2095500" cy="646331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Aumento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de la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presión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arterial</a:t>
            </a:r>
            <a:endParaRPr lang="es-ES" b="1">
              <a:cs typeface="Calibri"/>
            </a:endParaRPr>
          </a:p>
        </p:txBody>
      </p:sp>
      <p:sp>
        <p:nvSpPr>
          <p:cNvPr id="14348" name="TextBox 50"/>
          <p:cNvSpPr txBox="1">
            <a:spLocks noChangeArrowheads="1"/>
          </p:cNvSpPr>
          <p:nvPr/>
        </p:nvSpPr>
        <p:spPr bwMode="auto">
          <a:xfrm>
            <a:off x="6918236" y="18625269"/>
            <a:ext cx="2095500" cy="646331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Diarrea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o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estreñimiento</a:t>
            </a:r>
            <a:endParaRPr lang="en-US" sz="1800" b="1" dirty="0" err="1">
              <a:solidFill>
                <a:srgbClr val="3A6D70"/>
              </a:solidFill>
              <a:cs typeface="Calibri"/>
            </a:endParaRPr>
          </a:p>
        </p:txBody>
      </p:sp>
      <p:sp>
        <p:nvSpPr>
          <p:cNvPr id="14350" name="TextBox 54"/>
          <p:cNvSpPr txBox="1">
            <a:spLocks noChangeArrowheads="1"/>
          </p:cNvSpPr>
          <p:nvPr/>
        </p:nvSpPr>
        <p:spPr bwMode="auto">
          <a:xfrm>
            <a:off x="3609585" y="16828100"/>
            <a:ext cx="2095500" cy="369332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Dolor de cabeza</a:t>
            </a:r>
            <a:endParaRPr lang="en-US" sz="1800" b="1" dirty="0">
              <a:solidFill>
                <a:srgbClr val="3A6D70"/>
              </a:solidFill>
              <a:cs typeface="Calibri"/>
            </a:endParaRPr>
          </a:p>
        </p:txBody>
      </p:sp>
      <p:sp>
        <p:nvSpPr>
          <p:cNvPr id="14352" name="TextBox 56"/>
          <p:cNvSpPr txBox="1">
            <a:spLocks noChangeArrowheads="1"/>
          </p:cNvSpPr>
          <p:nvPr/>
        </p:nvSpPr>
        <p:spPr bwMode="auto">
          <a:xfrm>
            <a:off x="3694832" y="18629103"/>
            <a:ext cx="2097087" cy="646331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Dificultad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 para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memorizar</a:t>
            </a:r>
            <a:endParaRPr lang="en-US" sz="1800" b="1">
              <a:solidFill>
                <a:srgbClr val="3A6D70"/>
              </a:solidFill>
              <a:cs typeface="Calibri"/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68135" y="19840467"/>
            <a:ext cx="4125949" cy="540570"/>
            <a:chOff x="1524000" y="5003800"/>
            <a:chExt cx="9448800" cy="1320800"/>
          </a:xfrm>
          <a:solidFill>
            <a:srgbClr val="3A6D70"/>
          </a:solidFill>
        </p:grpSpPr>
        <p:sp>
          <p:nvSpPr>
            <p:cNvPr id="59" name="Chevron 58"/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0" name="Chevron 59"/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1" name="Chevron 60"/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2" name="Chevron 61"/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3" name="Chevron 62"/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4" name="Chevron 63"/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5" name="Chevron 64"/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6" name="Chevron 65"/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36" name="Down Ribbon 35"/>
          <p:cNvSpPr/>
          <p:nvPr/>
        </p:nvSpPr>
        <p:spPr>
          <a:xfrm rot="10800000" flipV="1">
            <a:off x="6275388" y="22974300"/>
            <a:ext cx="2574925" cy="631825"/>
          </a:xfrm>
          <a:prstGeom prst="ribbon">
            <a:avLst>
              <a:gd name="adj1" fmla="val 16667"/>
              <a:gd name="adj2" fmla="val 67982"/>
            </a:avLst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9" name="Down Ribbon 68"/>
          <p:cNvSpPr/>
          <p:nvPr/>
        </p:nvSpPr>
        <p:spPr>
          <a:xfrm rot="10800000" flipV="1">
            <a:off x="6275388" y="24847550"/>
            <a:ext cx="2574925" cy="633413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3A6D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4" name="Down Ribbon 73"/>
          <p:cNvSpPr/>
          <p:nvPr/>
        </p:nvSpPr>
        <p:spPr>
          <a:xfrm rot="10800000" flipV="1">
            <a:off x="6275388" y="23910925"/>
            <a:ext cx="2574925" cy="631825"/>
          </a:xfrm>
          <a:prstGeom prst="ribbon">
            <a:avLst>
              <a:gd name="adj1" fmla="val 16667"/>
              <a:gd name="adj2" fmla="val 67982"/>
            </a:avLst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5" name="Down Ribbon 74"/>
          <p:cNvSpPr/>
          <p:nvPr/>
        </p:nvSpPr>
        <p:spPr>
          <a:xfrm rot="10800000" flipV="1">
            <a:off x="6275388" y="22037675"/>
            <a:ext cx="2574925" cy="631825"/>
          </a:xfrm>
          <a:prstGeom prst="ribbon">
            <a:avLst>
              <a:gd name="adj1" fmla="val 16667"/>
              <a:gd name="adj2" fmla="val 67982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363" name="TextBox 105"/>
          <p:cNvSpPr txBox="1">
            <a:spLocks noChangeArrowheads="1"/>
          </p:cNvSpPr>
          <p:nvPr/>
        </p:nvSpPr>
        <p:spPr bwMode="auto">
          <a:xfrm>
            <a:off x="4328903" y="19561086"/>
            <a:ext cx="4597099" cy="2308324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1800" b="1" dirty="0">
                <a:solidFill>
                  <a:schemeClr val="bg1"/>
                </a:solidFill>
                <a:latin typeface="Calibri"/>
                <a:cs typeface="Calibri"/>
              </a:rPr>
              <a:t>El </a:t>
            </a:r>
            <a:r>
              <a:rPr lang="en-US" sz="1800" b="1" dirty="0" err="1">
                <a:solidFill>
                  <a:schemeClr val="bg1"/>
                </a:solidFill>
                <a:latin typeface="Calibri"/>
                <a:cs typeface="Calibri"/>
              </a:rPr>
              <a:t>estrés</a:t>
            </a:r>
            <a:r>
              <a:rPr lang="en-US" sz="1800" b="1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1800" b="1" dirty="0" err="1">
                <a:solidFill>
                  <a:schemeClr val="bg1"/>
                </a:solidFill>
                <a:latin typeface="Calibri"/>
                <a:cs typeface="Calibri"/>
              </a:rPr>
              <a:t>crónico</a:t>
            </a:r>
            <a:r>
              <a:rPr lang="en-US" sz="1800" b="1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1800" b="1" dirty="0" err="1">
                <a:solidFill>
                  <a:schemeClr val="bg1"/>
                </a:solidFill>
                <a:latin typeface="Calibri"/>
                <a:cs typeface="Calibri"/>
              </a:rPr>
              <a:t>está</a:t>
            </a:r>
            <a:r>
              <a:rPr lang="en-US" sz="1800" b="1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1800" b="1" dirty="0" err="1">
                <a:solidFill>
                  <a:schemeClr val="bg1"/>
                </a:solidFill>
                <a:latin typeface="Calibri"/>
                <a:cs typeface="Calibri"/>
              </a:rPr>
              <a:t>asociado</a:t>
            </a:r>
            <a:r>
              <a:rPr lang="en-US" sz="1800" b="1" dirty="0">
                <a:solidFill>
                  <a:schemeClr val="bg1"/>
                </a:solidFill>
                <a:latin typeface="Calibri"/>
                <a:cs typeface="Calibri"/>
              </a:rPr>
              <a:t> al </a:t>
            </a:r>
            <a:r>
              <a:rPr lang="en-US" sz="1800" b="1" dirty="0" err="1">
                <a:solidFill>
                  <a:schemeClr val="bg1"/>
                </a:solidFill>
                <a:latin typeface="Calibri"/>
                <a:cs typeface="Calibri"/>
              </a:rPr>
              <a:t>desarrollo</a:t>
            </a:r>
            <a:r>
              <a:rPr lang="en-US" sz="1800" b="1" dirty="0">
                <a:solidFill>
                  <a:schemeClr val="bg1"/>
                </a:solidFill>
                <a:latin typeface="Calibri"/>
                <a:cs typeface="Calibri"/>
              </a:rPr>
              <a:t> de las </a:t>
            </a:r>
            <a:r>
              <a:rPr lang="en-US" sz="1800" b="1" dirty="0" err="1">
                <a:solidFill>
                  <a:schemeClr val="bg1"/>
                </a:solidFill>
                <a:latin typeface="Calibri"/>
                <a:cs typeface="Calibri"/>
              </a:rPr>
              <a:t>siguientes</a:t>
            </a:r>
            <a:r>
              <a:rPr lang="en-US" sz="1800" b="1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1800" b="1" dirty="0" err="1">
                <a:solidFill>
                  <a:schemeClr val="bg1"/>
                </a:solidFill>
                <a:latin typeface="Calibri"/>
                <a:cs typeface="Calibri"/>
              </a:rPr>
              <a:t>patologías</a:t>
            </a:r>
            <a:r>
              <a:rPr lang="en-US" sz="1800" b="1" dirty="0">
                <a:solidFill>
                  <a:schemeClr val="bg1"/>
                </a:solidFill>
                <a:latin typeface="Calibri"/>
                <a:cs typeface="Calibri"/>
              </a:rPr>
              <a:t>:</a:t>
            </a:r>
            <a:endParaRPr lang="es-ES" b="1">
              <a:solidFill>
                <a:schemeClr val="bg1"/>
              </a:solidFill>
              <a:latin typeface="Calibri"/>
              <a:cs typeface="Calibri"/>
            </a:endParaRPr>
          </a:p>
          <a:p>
            <a:pPr marL="285750" indent="-285750" algn="just" eaLnBrk="1" hangingPunct="1">
              <a:buFont typeface="Arial"/>
              <a:buChar char="•"/>
            </a:pPr>
            <a:r>
              <a:rPr lang="en-US" sz="1800" b="1" dirty="0" err="1">
                <a:solidFill>
                  <a:schemeClr val="bg1"/>
                </a:solidFill>
                <a:latin typeface="Calibri"/>
                <a:cs typeface="Calibri"/>
              </a:rPr>
              <a:t>Obesidad</a:t>
            </a:r>
            <a:endParaRPr lang="en-US" sz="1800" b="1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285750" indent="-285750" algn="just" eaLnBrk="1" hangingPunct="1">
              <a:buFont typeface="Arial"/>
              <a:buChar char="•"/>
            </a:pPr>
            <a:r>
              <a:rPr lang="en-US" sz="1800" b="1" dirty="0">
                <a:solidFill>
                  <a:schemeClr val="bg1"/>
                </a:solidFill>
                <a:latin typeface="Calibri"/>
                <a:cs typeface="Calibri"/>
              </a:rPr>
              <a:t>Diabetes</a:t>
            </a:r>
          </a:p>
          <a:p>
            <a:pPr marL="285750" indent="-285750" algn="just" eaLnBrk="1" hangingPunct="1">
              <a:buFont typeface="Arial"/>
              <a:buChar char="•"/>
            </a:pPr>
            <a:r>
              <a:rPr lang="en-US" sz="1800" b="1" dirty="0" err="1">
                <a:solidFill>
                  <a:schemeClr val="bg1"/>
                </a:solidFill>
                <a:latin typeface="Calibri"/>
                <a:cs typeface="Calibri"/>
              </a:rPr>
              <a:t>Hipertensión</a:t>
            </a:r>
            <a:r>
              <a:rPr lang="en-US" sz="1800" b="1" dirty="0">
                <a:solidFill>
                  <a:schemeClr val="bg1"/>
                </a:solidFill>
                <a:latin typeface="Calibri"/>
                <a:cs typeface="Calibri"/>
              </a:rPr>
              <a:t> arterial</a:t>
            </a:r>
          </a:p>
          <a:p>
            <a:pPr marL="285750" indent="-285750" algn="just" eaLnBrk="1" hangingPunct="1">
              <a:buFont typeface="Arial"/>
              <a:buChar char="•"/>
            </a:pPr>
            <a:r>
              <a:rPr lang="en-US" sz="1800" b="1" dirty="0" err="1">
                <a:solidFill>
                  <a:schemeClr val="bg1"/>
                </a:solidFill>
                <a:latin typeface="Calibri"/>
                <a:cs typeface="Calibri"/>
              </a:rPr>
              <a:t>Depresión</a:t>
            </a:r>
            <a:endParaRPr lang="en-US" sz="1800" b="1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285750" indent="-285750" algn="just" eaLnBrk="1" hangingPunct="1">
              <a:buFont typeface="Arial"/>
              <a:buChar char="•"/>
            </a:pPr>
            <a:r>
              <a:rPr lang="en-US" sz="1800" b="1" dirty="0" err="1">
                <a:solidFill>
                  <a:schemeClr val="bg1"/>
                </a:solidFill>
                <a:latin typeface="Calibri"/>
                <a:cs typeface="Calibri"/>
              </a:rPr>
              <a:t>Problemas</a:t>
            </a:r>
            <a:r>
              <a:rPr lang="en-US" sz="1800" b="1" dirty="0">
                <a:solidFill>
                  <a:schemeClr val="bg1"/>
                </a:solidFill>
                <a:latin typeface="Calibri"/>
                <a:cs typeface="Calibri"/>
              </a:rPr>
              <a:t> de la </a:t>
            </a:r>
            <a:r>
              <a:rPr lang="en-US" sz="1800" b="1" dirty="0" err="1">
                <a:solidFill>
                  <a:schemeClr val="bg1"/>
                </a:solidFill>
                <a:latin typeface="Calibri"/>
                <a:cs typeface="Calibri"/>
              </a:rPr>
              <a:t>piel</a:t>
            </a:r>
            <a:endParaRPr lang="en-US" sz="1800" b="1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285750" indent="-285750" algn="just" eaLnBrk="1" hangingPunct="1">
              <a:buFont typeface="Arial"/>
              <a:buChar char="•"/>
            </a:pPr>
            <a:r>
              <a:rPr lang="en-US" sz="1800" b="1" dirty="0" err="1">
                <a:solidFill>
                  <a:schemeClr val="bg1"/>
                </a:solidFill>
                <a:latin typeface="Calibri"/>
                <a:cs typeface="Calibri"/>
              </a:rPr>
              <a:t>Desórdenes</a:t>
            </a:r>
            <a:r>
              <a:rPr lang="en-US" sz="1800" b="1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1800" b="1" dirty="0" err="1">
                <a:solidFill>
                  <a:schemeClr val="bg1"/>
                </a:solidFill>
                <a:latin typeface="Calibri"/>
                <a:cs typeface="Calibri"/>
              </a:rPr>
              <a:t>hormonales</a:t>
            </a:r>
            <a:endParaRPr lang="en-US" sz="1800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0" y="26260425"/>
            <a:ext cx="9144000" cy="1196975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365" name="TextBox 108"/>
          <p:cNvSpPr txBox="1">
            <a:spLocks noChangeArrowheads="1"/>
          </p:cNvSpPr>
          <p:nvPr/>
        </p:nvSpPr>
        <p:spPr bwMode="auto">
          <a:xfrm>
            <a:off x="6816725" y="22232938"/>
            <a:ext cx="15557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b="1" dirty="0">
                <a:solidFill>
                  <a:prstClr val="white"/>
                </a:solidFill>
                <a:latin typeface="Courier"/>
                <a:cs typeface="Courier" charset="0"/>
              </a:rPr>
              <a:t>Tips </a:t>
            </a:r>
            <a:endParaRPr lang="en-US" sz="1800" b="1" dirty="0">
              <a:solidFill>
                <a:prstClr val="white"/>
              </a:solidFill>
              <a:latin typeface="Courier" charset="0"/>
              <a:cs typeface="Courier" charset="0"/>
            </a:endParaRPr>
          </a:p>
        </p:txBody>
      </p:sp>
      <p:sp>
        <p:nvSpPr>
          <p:cNvPr id="14366" name="TextBox 109"/>
          <p:cNvSpPr txBox="1">
            <a:spLocks noChangeArrowheads="1"/>
          </p:cNvSpPr>
          <p:nvPr/>
        </p:nvSpPr>
        <p:spPr bwMode="auto">
          <a:xfrm>
            <a:off x="6788150" y="23156863"/>
            <a:ext cx="15573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b="1" dirty="0">
                <a:solidFill>
                  <a:prstClr val="white"/>
                </a:solidFill>
                <a:latin typeface="Courier"/>
                <a:cs typeface="Courier" charset="0"/>
              </a:rPr>
              <a:t>para</a:t>
            </a:r>
            <a:endParaRPr lang="en-US" sz="1800" b="1" dirty="0">
              <a:solidFill>
                <a:prstClr val="white"/>
              </a:solidFill>
              <a:latin typeface="Courier" charset="0"/>
              <a:cs typeface="Courier" charset="0"/>
            </a:endParaRPr>
          </a:p>
        </p:txBody>
      </p:sp>
      <p:sp>
        <p:nvSpPr>
          <p:cNvPr id="14367" name="TextBox 110"/>
          <p:cNvSpPr txBox="1">
            <a:spLocks noChangeArrowheads="1"/>
          </p:cNvSpPr>
          <p:nvPr/>
        </p:nvSpPr>
        <p:spPr bwMode="auto">
          <a:xfrm>
            <a:off x="6845479" y="24072850"/>
            <a:ext cx="18289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b="1" dirty="0">
                <a:solidFill>
                  <a:prstClr val="white"/>
                </a:solidFill>
                <a:latin typeface="Courier"/>
                <a:cs typeface="Courier" charset="0"/>
              </a:rPr>
              <a:t>el </a:t>
            </a:r>
            <a:r>
              <a:rPr lang="en-US" sz="1800" b="1" dirty="0" err="1">
                <a:solidFill>
                  <a:prstClr val="white"/>
                </a:solidFill>
                <a:latin typeface="Courier"/>
                <a:cs typeface="Courier" charset="0"/>
              </a:rPr>
              <a:t>manejo</a:t>
            </a:r>
            <a:r>
              <a:rPr lang="en-US" sz="1800" b="1" dirty="0">
                <a:solidFill>
                  <a:prstClr val="white"/>
                </a:solidFill>
                <a:latin typeface="Courier"/>
                <a:cs typeface="Courier" charset="0"/>
              </a:rPr>
              <a:t> </a:t>
            </a:r>
            <a:endParaRPr lang="en-US" sz="1800" b="1">
              <a:solidFill>
                <a:prstClr val="white"/>
              </a:solidFill>
              <a:latin typeface="Courier" charset="0"/>
              <a:cs typeface="Courier" charset="0"/>
            </a:endParaRPr>
          </a:p>
        </p:txBody>
      </p:sp>
      <p:sp>
        <p:nvSpPr>
          <p:cNvPr id="14368" name="TextBox 111"/>
          <p:cNvSpPr txBox="1">
            <a:spLocks noChangeArrowheads="1"/>
          </p:cNvSpPr>
          <p:nvPr/>
        </p:nvSpPr>
        <p:spPr bwMode="auto">
          <a:xfrm>
            <a:off x="6845479" y="25015736"/>
            <a:ext cx="161326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b="1" dirty="0">
                <a:solidFill>
                  <a:prstClr val="white"/>
                </a:solidFill>
                <a:latin typeface="Courier"/>
              </a:rPr>
              <a:t>del </a:t>
            </a:r>
            <a:r>
              <a:rPr lang="en-US" sz="1800" b="1" dirty="0" err="1">
                <a:solidFill>
                  <a:prstClr val="white"/>
                </a:solidFill>
                <a:latin typeface="Courier"/>
              </a:rPr>
              <a:t>estrés</a:t>
            </a:r>
            <a:endParaRPr lang="es-ES" b="1" dirty="0" err="1"/>
          </a:p>
        </p:txBody>
      </p:sp>
      <p:sp>
        <p:nvSpPr>
          <p:cNvPr id="14369" name="TextBox 112"/>
          <p:cNvSpPr txBox="1">
            <a:spLocks noChangeArrowheads="1"/>
          </p:cNvSpPr>
          <p:nvPr/>
        </p:nvSpPr>
        <p:spPr bwMode="auto">
          <a:xfrm>
            <a:off x="571230" y="26612271"/>
            <a:ext cx="53371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prstClr val="white"/>
                </a:solidFill>
                <a:latin typeface="Calibri"/>
                <a:cs typeface="Calibri"/>
              </a:rPr>
              <a:t>İ </a:t>
            </a:r>
            <a:r>
              <a:rPr lang="en-US" sz="1800" dirty="0" err="1">
                <a:solidFill>
                  <a:prstClr val="white"/>
                </a:solidFill>
                <a:latin typeface="Calibri"/>
                <a:cs typeface="Calibri"/>
              </a:rPr>
              <a:t>Construyamos</a:t>
            </a:r>
            <a:r>
              <a:rPr lang="en-US" sz="1800" dirty="0">
                <a:solidFill>
                  <a:prstClr val="white"/>
                </a:solidFill>
                <a:latin typeface="Calibri"/>
                <a:cs typeface="Calibri"/>
              </a:rPr>
              <a:t> </a:t>
            </a:r>
            <a:r>
              <a:rPr lang="en-US" sz="1800" dirty="0" err="1">
                <a:solidFill>
                  <a:prstClr val="white"/>
                </a:solidFill>
                <a:latin typeface="Calibri"/>
                <a:cs typeface="Calibri"/>
              </a:rPr>
              <a:t>salud</a:t>
            </a:r>
            <a:r>
              <a:rPr lang="en-US" sz="1800" dirty="0">
                <a:solidFill>
                  <a:prstClr val="white"/>
                </a:solidFill>
                <a:latin typeface="Calibri"/>
                <a:cs typeface="Calibri"/>
              </a:rPr>
              <a:t> </a:t>
            </a:r>
            <a:r>
              <a:rPr lang="en-US" sz="1800" dirty="0" err="1">
                <a:solidFill>
                  <a:prstClr val="white"/>
                </a:solidFill>
                <a:latin typeface="Calibri"/>
                <a:cs typeface="Calibri"/>
              </a:rPr>
              <a:t>juntos</a:t>
            </a:r>
            <a:r>
              <a:rPr lang="en-US" sz="1800" dirty="0">
                <a:solidFill>
                  <a:prstClr val="white"/>
                </a:solidFill>
                <a:latin typeface="Calibri"/>
                <a:cs typeface="Calibri"/>
              </a:rPr>
              <a:t>!</a:t>
            </a:r>
            <a:endParaRPr lang="en-US" sz="1800" dirty="0">
              <a:solidFill>
                <a:prstClr val="white"/>
              </a:solidFill>
              <a:cs typeface="Calibri"/>
            </a:endParaRPr>
          </a:p>
        </p:txBody>
      </p:sp>
      <p:sp>
        <p:nvSpPr>
          <p:cNvPr id="85" name="Down Ribbon 84"/>
          <p:cNvSpPr/>
          <p:nvPr/>
        </p:nvSpPr>
        <p:spPr>
          <a:xfrm rot="10800000" flipV="1">
            <a:off x="5193819" y="26542999"/>
            <a:ext cx="3694770" cy="631825"/>
          </a:xfrm>
          <a:prstGeom prst="ribbon">
            <a:avLst>
              <a:gd name="adj1" fmla="val 16667"/>
              <a:gd name="adj2" fmla="val 67982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white"/>
                </a:solidFill>
                <a:latin typeface="Calibri"/>
                <a:cs typeface="Calibri"/>
              </a:rPr>
              <a:t>ser</a:t>
            </a:r>
            <a:endParaRPr lang="es-ES" dirty="0"/>
          </a:p>
        </p:txBody>
      </p:sp>
      <p:sp>
        <p:nvSpPr>
          <p:cNvPr id="2" name="1 CuadroTexto"/>
          <p:cNvSpPr txBox="1"/>
          <p:nvPr/>
        </p:nvSpPr>
        <p:spPr>
          <a:xfrm>
            <a:off x="503577" y="22105338"/>
            <a:ext cx="5296417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s-CR" b="1" dirty="0">
                <a:latin typeface="Calibri"/>
                <a:cs typeface="Calibri"/>
              </a:rPr>
              <a:t>Aprenda a reconocer las situaciones que le generan estrés y busque ayuda para manejarlas</a:t>
            </a:r>
            <a:endParaRPr lang="es-CR" b="1">
              <a:cs typeface="Calibri"/>
            </a:endParaRPr>
          </a:p>
        </p:txBody>
      </p:sp>
      <p:sp>
        <p:nvSpPr>
          <p:cNvPr id="77" name="76 CuadroTexto"/>
          <p:cNvSpPr txBox="1"/>
          <p:nvPr/>
        </p:nvSpPr>
        <p:spPr>
          <a:xfrm>
            <a:off x="565255" y="23062414"/>
            <a:ext cx="332672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s-CR" b="1" dirty="0">
                <a:latin typeface="Calibri"/>
                <a:cs typeface="Calibri"/>
              </a:rPr>
              <a:t>Evite situaciones de estrés</a:t>
            </a:r>
            <a:endParaRPr lang="es-CR" b="1" dirty="0">
              <a:cs typeface="Calibri"/>
            </a:endParaRPr>
          </a:p>
        </p:txBody>
      </p:sp>
      <p:sp>
        <p:nvSpPr>
          <p:cNvPr id="87" name="86 CuadroTexto"/>
          <p:cNvSpPr txBox="1"/>
          <p:nvPr/>
        </p:nvSpPr>
        <p:spPr>
          <a:xfrm>
            <a:off x="515260" y="23731301"/>
            <a:ext cx="2766003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s-CR" b="1" dirty="0">
                <a:latin typeface="Calibri"/>
                <a:cs typeface="Calibri"/>
              </a:rPr>
              <a:t>Realice ejercicio</a:t>
            </a:r>
            <a:endParaRPr lang="es-CR" b="1" dirty="0">
              <a:cs typeface="Calibri"/>
            </a:endParaRPr>
          </a:p>
        </p:txBody>
      </p:sp>
      <p:sp>
        <p:nvSpPr>
          <p:cNvPr id="89" name="88 CuadroTexto"/>
          <p:cNvSpPr txBox="1"/>
          <p:nvPr/>
        </p:nvSpPr>
        <p:spPr>
          <a:xfrm>
            <a:off x="531073" y="24406735"/>
            <a:ext cx="3240456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s-CR" b="1" dirty="0">
                <a:latin typeface="Calibri"/>
                <a:cs typeface="Calibri"/>
              </a:rPr>
              <a:t>Realice actividades recreativas</a:t>
            </a:r>
            <a:endParaRPr lang="es-CR" b="1" dirty="0">
              <a:cs typeface="Calibri"/>
            </a:endParaRPr>
          </a:p>
        </p:txBody>
      </p:sp>
      <p:sp>
        <p:nvSpPr>
          <p:cNvPr id="3" name="Elipse 2">
            <a:extLst>
              <a:ext uri="{FF2B5EF4-FFF2-40B4-BE49-F238E27FC236}">
                <a16:creationId xmlns="" xmlns:a16="http://schemas.microsoft.com/office/drawing/2014/main" id="{B1EC1799-B426-44D2-83BC-C9AC4B4E2BE0}"/>
              </a:ext>
            </a:extLst>
          </p:cNvPr>
          <p:cNvSpPr/>
          <p:nvPr/>
        </p:nvSpPr>
        <p:spPr>
          <a:xfrm>
            <a:off x="3927895" y="12985631"/>
            <a:ext cx="1273833" cy="11875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0" name="Oval 106">
            <a:extLst>
              <a:ext uri="{FF2B5EF4-FFF2-40B4-BE49-F238E27FC236}">
                <a16:creationId xmlns="" xmlns:a16="http://schemas.microsoft.com/office/drawing/2014/main" id="{7917CBF5-F26B-4796-9770-60E3F7F10299}"/>
              </a:ext>
            </a:extLst>
          </p:cNvPr>
          <p:cNvSpPr/>
          <p:nvPr/>
        </p:nvSpPr>
        <p:spPr>
          <a:xfrm>
            <a:off x="6149532" y="6423101"/>
            <a:ext cx="2702816" cy="2085279"/>
          </a:xfrm>
          <a:prstGeom prst="ellipse">
            <a:avLst/>
          </a:prstGeom>
          <a:solidFill>
            <a:schemeClr val="accent5">
              <a:lumMod val="75000"/>
            </a:schemeClr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2" name="Oval 106">
            <a:extLst>
              <a:ext uri="{FF2B5EF4-FFF2-40B4-BE49-F238E27FC236}">
                <a16:creationId xmlns="" xmlns:a16="http://schemas.microsoft.com/office/drawing/2014/main" id="{D5FE9B7A-51BA-4F5E-8D5C-F6971FBFEB9B}"/>
              </a:ext>
            </a:extLst>
          </p:cNvPr>
          <p:cNvSpPr/>
          <p:nvPr/>
        </p:nvSpPr>
        <p:spPr>
          <a:xfrm>
            <a:off x="812799" y="6502621"/>
            <a:ext cx="2754583" cy="2094970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3" name="Oval 106">
            <a:extLst>
              <a:ext uri="{FF2B5EF4-FFF2-40B4-BE49-F238E27FC236}">
                <a16:creationId xmlns="" xmlns:a16="http://schemas.microsoft.com/office/drawing/2014/main" id="{C241B223-A18D-4BD5-AE5E-BCE01AA531BF}"/>
              </a:ext>
            </a:extLst>
          </p:cNvPr>
          <p:cNvSpPr/>
          <p:nvPr/>
        </p:nvSpPr>
        <p:spPr>
          <a:xfrm>
            <a:off x="3617338" y="4093584"/>
            <a:ext cx="2502174" cy="2158604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6" name="Oval 106">
            <a:extLst>
              <a:ext uri="{FF2B5EF4-FFF2-40B4-BE49-F238E27FC236}">
                <a16:creationId xmlns="" xmlns:a16="http://schemas.microsoft.com/office/drawing/2014/main" id="{27803895-66DE-418D-856C-2D9C5560BC2B}"/>
              </a:ext>
            </a:extLst>
          </p:cNvPr>
          <p:cNvSpPr/>
          <p:nvPr/>
        </p:nvSpPr>
        <p:spPr>
          <a:xfrm>
            <a:off x="6149531" y="4133257"/>
            <a:ext cx="2580905" cy="2079259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91" name="TextBox 48">
            <a:extLst>
              <a:ext uri="{FF2B5EF4-FFF2-40B4-BE49-F238E27FC236}">
                <a16:creationId xmlns="" xmlns:a16="http://schemas.microsoft.com/office/drawing/2014/main" id="{775FFC29-22E3-4B22-A0C3-226B0AF539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523" y="4599591"/>
            <a:ext cx="2656216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600" b="1" dirty="0">
                <a:solidFill>
                  <a:schemeClr val="bg1"/>
                </a:solidFill>
                <a:latin typeface="Calibri"/>
                <a:cs typeface="Calibri"/>
              </a:rPr>
              <a:t>El </a:t>
            </a:r>
            <a:r>
              <a:rPr lang="en-US" sz="1600" b="1" dirty="0" err="1">
                <a:solidFill>
                  <a:schemeClr val="bg1"/>
                </a:solidFill>
                <a:latin typeface="Calibri"/>
                <a:cs typeface="Calibri"/>
              </a:rPr>
              <a:t>estrés</a:t>
            </a:r>
            <a:r>
              <a:rPr lang="en-US" sz="1600" b="1" dirty="0">
                <a:solidFill>
                  <a:schemeClr val="bg1"/>
                </a:solidFill>
                <a:latin typeface="Calibri"/>
                <a:cs typeface="Calibri"/>
              </a:rPr>
              <a:t> es una </a:t>
            </a:r>
            <a:r>
              <a:rPr lang="en-US" sz="1600" b="1" dirty="0" err="1">
                <a:solidFill>
                  <a:schemeClr val="bg1"/>
                </a:solidFill>
                <a:latin typeface="Calibri"/>
                <a:cs typeface="Calibri"/>
              </a:rPr>
              <a:t>reacción</a:t>
            </a:r>
            <a:r>
              <a:rPr lang="en-US" sz="1600" b="1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Calibri"/>
                <a:cs typeface="Calibri"/>
              </a:rPr>
              <a:t>fisiológica</a:t>
            </a:r>
            <a:r>
              <a:rPr lang="en-US" sz="1600" b="1" dirty="0">
                <a:solidFill>
                  <a:schemeClr val="bg1"/>
                </a:solidFill>
                <a:latin typeface="Calibri"/>
                <a:cs typeface="Calibri"/>
              </a:rPr>
              <a:t> que produce en el </a:t>
            </a:r>
            <a:r>
              <a:rPr lang="en-US" sz="1600" b="1" dirty="0" err="1">
                <a:solidFill>
                  <a:schemeClr val="bg1"/>
                </a:solidFill>
                <a:latin typeface="Calibri"/>
                <a:cs typeface="Calibri"/>
              </a:rPr>
              <a:t>organismo</a:t>
            </a:r>
            <a:r>
              <a:rPr lang="en-US" sz="1600" b="1" dirty="0">
                <a:solidFill>
                  <a:schemeClr val="bg1"/>
                </a:solidFill>
                <a:latin typeface="Calibri"/>
                <a:cs typeface="Calibri"/>
              </a:rPr>
              <a:t> una </a:t>
            </a:r>
            <a:r>
              <a:rPr lang="en-US" sz="1600" b="1" dirty="0" err="1">
                <a:solidFill>
                  <a:schemeClr val="bg1"/>
                </a:solidFill>
                <a:latin typeface="Calibri"/>
                <a:cs typeface="Calibri"/>
              </a:rPr>
              <a:t>reacción</a:t>
            </a:r>
            <a:r>
              <a:rPr lang="en-US" sz="1600" b="1" dirty="0">
                <a:solidFill>
                  <a:schemeClr val="bg1"/>
                </a:solidFill>
                <a:latin typeface="Calibri"/>
                <a:cs typeface="Calibri"/>
              </a:rPr>
              <a:t> de </a:t>
            </a:r>
            <a:r>
              <a:rPr lang="en-US" sz="1600" b="1" dirty="0" err="1">
                <a:solidFill>
                  <a:schemeClr val="bg1"/>
                </a:solidFill>
                <a:latin typeface="Calibri"/>
                <a:cs typeface="Calibri"/>
              </a:rPr>
              <a:t>demanda</a:t>
            </a:r>
            <a:r>
              <a:rPr lang="en-US" sz="1600" b="1" dirty="0">
                <a:solidFill>
                  <a:schemeClr val="bg1"/>
                </a:solidFill>
                <a:latin typeface="Calibri"/>
                <a:cs typeface="Calibri"/>
              </a:rPr>
              <a:t> o </a:t>
            </a:r>
            <a:r>
              <a:rPr lang="en-US" sz="1600" b="1" dirty="0" err="1">
                <a:solidFill>
                  <a:schemeClr val="bg1"/>
                </a:solidFill>
                <a:latin typeface="Calibri"/>
                <a:cs typeface="Calibri"/>
              </a:rPr>
              <a:t>acción</a:t>
            </a:r>
            <a:endParaRPr lang="en-US" sz="1600" b="1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93" name="TextBox 48">
            <a:extLst>
              <a:ext uri="{FF2B5EF4-FFF2-40B4-BE49-F238E27FC236}">
                <a16:creationId xmlns="" xmlns:a16="http://schemas.microsoft.com/office/drawing/2014/main" id="{FC5BA9B9-2CA5-4189-84B2-2C33AF9D40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4084" y="4717715"/>
            <a:ext cx="189421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1" dirty="0">
                <a:solidFill>
                  <a:schemeClr val="bg1"/>
                </a:solidFill>
                <a:latin typeface="Calibri"/>
                <a:cs typeface="Calibri"/>
              </a:rPr>
              <a:t>En </a:t>
            </a:r>
            <a:r>
              <a:rPr lang="en-US" sz="1600" b="1" dirty="0" err="1">
                <a:solidFill>
                  <a:schemeClr val="bg1"/>
                </a:solidFill>
                <a:latin typeface="Calibri"/>
                <a:cs typeface="Calibri"/>
              </a:rPr>
              <a:t>pequeñas</a:t>
            </a:r>
            <a:r>
              <a:rPr lang="en-US" sz="1600" b="1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Calibri"/>
                <a:cs typeface="Calibri"/>
              </a:rPr>
              <a:t>cantidades</a:t>
            </a:r>
            <a:r>
              <a:rPr lang="en-US" sz="1600" b="1" dirty="0">
                <a:solidFill>
                  <a:schemeClr val="bg1"/>
                </a:solidFill>
                <a:latin typeface="Calibri"/>
                <a:cs typeface="Calibri"/>
              </a:rPr>
              <a:t> se </a:t>
            </a:r>
            <a:r>
              <a:rPr lang="en-US" sz="1600" b="1" dirty="0" err="1">
                <a:solidFill>
                  <a:schemeClr val="bg1"/>
                </a:solidFill>
                <a:latin typeface="Calibri"/>
                <a:cs typeface="Calibri"/>
              </a:rPr>
              <a:t>considera</a:t>
            </a:r>
            <a:r>
              <a:rPr lang="en-US" sz="1600" b="1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Calibri"/>
                <a:cs typeface="Calibri"/>
              </a:rPr>
              <a:t>positivo</a:t>
            </a:r>
            <a:r>
              <a:rPr lang="en-US" sz="1600" b="1" dirty="0">
                <a:solidFill>
                  <a:schemeClr val="bg1"/>
                </a:solidFill>
                <a:latin typeface="Calibri"/>
                <a:cs typeface="Calibri"/>
              </a:rPr>
              <a:t>,</a:t>
            </a:r>
            <a:endParaRPr lang="en-US" sz="1600" b="1" dirty="0" err="1">
              <a:solidFill>
                <a:schemeClr val="bg1"/>
              </a:solidFill>
              <a:cs typeface="Calibri" charset="0"/>
            </a:endParaRPr>
          </a:p>
        </p:txBody>
      </p:sp>
      <p:sp>
        <p:nvSpPr>
          <p:cNvPr id="94" name="TextBox 48">
            <a:extLst>
              <a:ext uri="{FF2B5EF4-FFF2-40B4-BE49-F238E27FC236}">
                <a16:creationId xmlns="" xmlns:a16="http://schemas.microsoft.com/office/drawing/2014/main" id="{19CE9CAA-815E-4C13-973B-F31808DADF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7342" y="4599591"/>
            <a:ext cx="2184332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b="1" dirty="0" err="1">
                <a:solidFill>
                  <a:schemeClr val="bg1"/>
                </a:solidFill>
                <a:latin typeface="Calibri"/>
                <a:cs typeface="Calibri"/>
              </a:rPr>
              <a:t>Ya</a:t>
            </a:r>
            <a:r>
              <a:rPr lang="en-US" sz="1400" b="1" dirty="0">
                <a:solidFill>
                  <a:schemeClr val="bg1"/>
                </a:solidFill>
                <a:latin typeface="Calibri"/>
                <a:cs typeface="Calibri"/>
              </a:rPr>
              <a:t> que </a:t>
            </a:r>
            <a:r>
              <a:rPr lang="en-US" sz="1400" b="1" dirty="0" err="1">
                <a:solidFill>
                  <a:schemeClr val="bg1"/>
                </a:solidFill>
                <a:latin typeface="Calibri"/>
                <a:cs typeface="Calibri"/>
              </a:rPr>
              <a:t>proporciona</a:t>
            </a:r>
            <a:r>
              <a:rPr lang="en-US" sz="1400" b="1" dirty="0">
                <a:solidFill>
                  <a:schemeClr val="bg1"/>
                </a:solidFill>
                <a:latin typeface="Calibri"/>
                <a:cs typeface="Calibri"/>
              </a:rPr>
              <a:t> la </a:t>
            </a:r>
            <a:r>
              <a:rPr lang="en-US" sz="1400" b="1" dirty="0" err="1">
                <a:solidFill>
                  <a:schemeClr val="bg1"/>
                </a:solidFill>
                <a:latin typeface="Calibri"/>
                <a:cs typeface="Calibri"/>
              </a:rPr>
              <a:t>dosis</a:t>
            </a:r>
            <a:r>
              <a:rPr lang="en-US" sz="1400" b="1" dirty="0">
                <a:solidFill>
                  <a:schemeClr val="bg1"/>
                </a:solidFill>
                <a:latin typeface="Calibri"/>
                <a:cs typeface="Calibri"/>
              </a:rPr>
              <a:t>  de </a:t>
            </a:r>
            <a:r>
              <a:rPr lang="en-US" sz="1400" b="1" dirty="0" err="1">
                <a:solidFill>
                  <a:schemeClr val="bg1"/>
                </a:solidFill>
                <a:latin typeface="Calibri"/>
                <a:cs typeface="Calibri"/>
              </a:rPr>
              <a:t>energía</a:t>
            </a:r>
            <a:r>
              <a:rPr lang="en-US" sz="1400" b="1" dirty="0">
                <a:solidFill>
                  <a:schemeClr val="bg1"/>
                </a:solidFill>
                <a:latin typeface="Calibri"/>
                <a:cs typeface="Calibri"/>
              </a:rPr>
              <a:t>  que se </a:t>
            </a:r>
            <a:endParaRPr lang="en-US" sz="1400" b="1" dirty="0" err="1">
              <a:solidFill>
                <a:schemeClr val="bg1"/>
              </a:solidFill>
              <a:cs typeface="Calibri" charset="0"/>
            </a:endParaRPr>
          </a:p>
          <a:p>
            <a:pPr eaLnBrk="1" hangingPunct="1"/>
            <a:r>
              <a:rPr lang="en-US" sz="1400" b="1" dirty="0" err="1">
                <a:solidFill>
                  <a:schemeClr val="bg1"/>
                </a:solidFill>
                <a:latin typeface="Calibri"/>
                <a:cs typeface="Calibri"/>
              </a:rPr>
              <a:t>necesita</a:t>
            </a:r>
            <a:r>
              <a:rPr lang="en-US" sz="1400" b="1" dirty="0">
                <a:solidFill>
                  <a:schemeClr val="bg1"/>
                </a:solidFill>
                <a:latin typeface="Calibri"/>
                <a:cs typeface="Calibri"/>
              </a:rPr>
              <a:t> para </a:t>
            </a:r>
            <a:r>
              <a:rPr lang="en-US" sz="1400" b="1" dirty="0" err="1">
                <a:solidFill>
                  <a:schemeClr val="bg1"/>
                </a:solidFill>
                <a:latin typeface="Calibri"/>
                <a:cs typeface="Calibri"/>
              </a:rPr>
              <a:t>realizar</a:t>
            </a:r>
            <a:r>
              <a:rPr lang="en-US" sz="1400" b="1" dirty="0">
                <a:solidFill>
                  <a:schemeClr val="bg1"/>
                </a:solidFill>
                <a:latin typeface="Calibri"/>
                <a:cs typeface="Calibri"/>
              </a:rPr>
              <a:t>  </a:t>
            </a:r>
            <a:endParaRPr lang="en-US" sz="1400" b="1" dirty="0">
              <a:solidFill>
                <a:schemeClr val="bg1"/>
              </a:solidFill>
              <a:cs typeface="Calibri" charset="0"/>
            </a:endParaRPr>
          </a:p>
          <a:p>
            <a:pPr eaLnBrk="1" hangingPunct="1"/>
            <a:r>
              <a:rPr lang="en-US" sz="1400" b="1" dirty="0" err="1">
                <a:solidFill>
                  <a:schemeClr val="bg1"/>
                </a:solidFill>
                <a:latin typeface="Calibri"/>
                <a:cs typeface="Calibri"/>
              </a:rPr>
              <a:t>proyectos</a:t>
            </a:r>
            <a:r>
              <a:rPr lang="en-US" sz="1400" b="1" dirty="0">
                <a:solidFill>
                  <a:schemeClr val="bg1"/>
                </a:solidFill>
                <a:latin typeface="Calibri"/>
                <a:cs typeface="Calibri"/>
              </a:rPr>
              <a:t>, </a:t>
            </a:r>
            <a:r>
              <a:rPr lang="en-US" sz="1400" b="1" dirty="0" err="1">
                <a:solidFill>
                  <a:schemeClr val="bg1"/>
                </a:solidFill>
                <a:latin typeface="Calibri"/>
                <a:cs typeface="Calibri"/>
              </a:rPr>
              <a:t>alcanzar</a:t>
            </a:r>
            <a:r>
              <a:rPr lang="en-US" sz="1400" b="1" dirty="0">
                <a:solidFill>
                  <a:schemeClr val="bg1"/>
                </a:solidFill>
                <a:latin typeface="Calibri"/>
                <a:cs typeface="Calibri"/>
              </a:rPr>
              <a:t>  </a:t>
            </a:r>
            <a:r>
              <a:rPr lang="en-US" sz="1400" b="1" dirty="0" err="1" smtClean="0">
                <a:solidFill>
                  <a:schemeClr val="bg1"/>
                </a:solidFill>
                <a:latin typeface="Calibri"/>
                <a:cs typeface="Calibri"/>
              </a:rPr>
              <a:t>metas,etc</a:t>
            </a:r>
            <a:endParaRPr lang="en-US" sz="1400" b="1" dirty="0">
              <a:solidFill>
                <a:schemeClr val="bg1"/>
              </a:solidFill>
              <a:cs typeface="Calibri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="" xmlns:a16="http://schemas.microsoft.com/office/drawing/2014/main" id="{6012BFD5-B192-411E-BAF5-65FD335FD864}"/>
              </a:ext>
            </a:extLst>
          </p:cNvPr>
          <p:cNvSpPr txBox="1"/>
          <p:nvPr/>
        </p:nvSpPr>
        <p:spPr>
          <a:xfrm>
            <a:off x="129396" y="9174193"/>
            <a:ext cx="4572000" cy="120032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 err="1">
                <a:latin typeface="Calibri"/>
                <a:cs typeface="Calibri"/>
              </a:rPr>
              <a:t>Cuando</a:t>
            </a:r>
            <a:r>
              <a:rPr lang="en-US" b="1" dirty="0">
                <a:latin typeface="Calibri"/>
                <a:cs typeface="Calibri"/>
              </a:rPr>
              <a:t> </a:t>
            </a:r>
            <a:r>
              <a:rPr lang="en-US" b="1" dirty="0" err="1">
                <a:latin typeface="Calibri"/>
                <a:cs typeface="Calibri"/>
              </a:rPr>
              <a:t>ocurre</a:t>
            </a:r>
            <a:r>
              <a:rPr lang="en-US" b="1" dirty="0">
                <a:latin typeface="Calibri"/>
                <a:cs typeface="Calibri"/>
              </a:rPr>
              <a:t> una </a:t>
            </a:r>
            <a:r>
              <a:rPr lang="en-US" b="1" dirty="0" err="1">
                <a:latin typeface="Calibri"/>
                <a:cs typeface="Calibri"/>
              </a:rPr>
              <a:t>situación</a:t>
            </a:r>
            <a:r>
              <a:rPr lang="en-US" b="1" dirty="0">
                <a:latin typeface="Calibri"/>
                <a:cs typeface="Calibri"/>
              </a:rPr>
              <a:t> </a:t>
            </a:r>
            <a:r>
              <a:rPr lang="en-US" b="1" dirty="0" err="1">
                <a:latin typeface="Calibri"/>
                <a:cs typeface="Calibri"/>
              </a:rPr>
              <a:t>inesperada</a:t>
            </a:r>
            <a:r>
              <a:rPr lang="en-US" b="1" dirty="0">
                <a:latin typeface="Calibri"/>
                <a:cs typeface="Calibri"/>
              </a:rPr>
              <a:t> que genera </a:t>
            </a:r>
            <a:r>
              <a:rPr lang="en-US" b="1" dirty="0" err="1">
                <a:latin typeface="Calibri"/>
                <a:cs typeface="Calibri"/>
              </a:rPr>
              <a:t>estrés</a:t>
            </a:r>
            <a:r>
              <a:rPr lang="en-US" b="1" dirty="0">
                <a:latin typeface="Calibri"/>
                <a:cs typeface="Calibri"/>
              </a:rPr>
              <a:t> el </a:t>
            </a:r>
            <a:r>
              <a:rPr lang="en-US" b="1" dirty="0" err="1">
                <a:latin typeface="Calibri"/>
                <a:cs typeface="Calibri"/>
              </a:rPr>
              <a:t>organismo</a:t>
            </a:r>
            <a:r>
              <a:rPr lang="en-US" b="1" dirty="0">
                <a:latin typeface="Calibri"/>
                <a:cs typeface="Calibri"/>
              </a:rPr>
              <a:t> libera </a:t>
            </a:r>
            <a:r>
              <a:rPr lang="en-US" b="1" dirty="0" err="1">
                <a:latin typeface="Calibri"/>
                <a:cs typeface="Calibri"/>
              </a:rPr>
              <a:t>hormonas</a:t>
            </a:r>
            <a:r>
              <a:rPr lang="en-US" b="1" dirty="0">
                <a:latin typeface="Calibri"/>
                <a:cs typeface="Calibri"/>
              </a:rPr>
              <a:t> que lo </a:t>
            </a:r>
            <a:r>
              <a:rPr lang="en-US" b="1" dirty="0" err="1">
                <a:latin typeface="Calibri"/>
                <a:cs typeface="Calibri"/>
              </a:rPr>
              <a:t>preparan</a:t>
            </a:r>
            <a:r>
              <a:rPr lang="en-US" b="1" dirty="0">
                <a:latin typeface="Calibri"/>
                <a:cs typeface="Calibri"/>
              </a:rPr>
              <a:t> para </a:t>
            </a:r>
            <a:r>
              <a:rPr lang="en-US" b="1" dirty="0" err="1">
                <a:latin typeface="Calibri"/>
                <a:cs typeface="Calibri"/>
              </a:rPr>
              <a:t>afrontar</a:t>
            </a:r>
            <a:r>
              <a:rPr lang="en-US" b="1" dirty="0">
                <a:latin typeface="Calibri"/>
                <a:cs typeface="Calibri"/>
              </a:rPr>
              <a:t> la </a:t>
            </a:r>
            <a:r>
              <a:rPr lang="en-US" b="1" dirty="0" err="1">
                <a:latin typeface="Calibri"/>
                <a:cs typeface="Calibri"/>
              </a:rPr>
              <a:t>situación</a:t>
            </a:r>
            <a:r>
              <a:rPr lang="en-US" b="1" dirty="0">
                <a:latin typeface="Calibri"/>
                <a:cs typeface="Calibri"/>
              </a:rPr>
              <a:t> de forma </a:t>
            </a:r>
            <a:r>
              <a:rPr lang="en-US" b="1" dirty="0" err="1">
                <a:latin typeface="Calibri"/>
                <a:cs typeface="Calibri"/>
              </a:rPr>
              <a:t>rápida</a:t>
            </a:r>
            <a:endParaRPr lang="es-ES" dirty="0" err="1">
              <a:latin typeface="Calibri"/>
              <a:cs typeface="Calibri"/>
            </a:endParaRPr>
          </a:p>
        </p:txBody>
      </p:sp>
      <p:sp>
        <p:nvSpPr>
          <p:cNvPr id="14354" name="TextBox 66"/>
          <p:cNvSpPr txBox="1">
            <a:spLocks noChangeArrowheads="1"/>
          </p:cNvSpPr>
          <p:nvPr/>
        </p:nvSpPr>
        <p:spPr bwMode="auto">
          <a:xfrm>
            <a:off x="1299246" y="7156097"/>
            <a:ext cx="180789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1800" b="1" dirty="0" err="1">
                <a:solidFill>
                  <a:schemeClr val="bg1"/>
                </a:solidFill>
                <a:latin typeface="Calibri"/>
                <a:cs typeface="Calibri"/>
              </a:rPr>
              <a:t>Existen</a:t>
            </a:r>
            <a:r>
              <a:rPr lang="en-US" sz="1800" b="1" dirty="0">
                <a:solidFill>
                  <a:schemeClr val="bg1"/>
                </a:solidFill>
                <a:latin typeface="Calibri"/>
                <a:cs typeface="Calibri"/>
              </a:rPr>
              <a:t> dos </a:t>
            </a:r>
            <a:r>
              <a:rPr lang="en-US" sz="1800" b="1" dirty="0" err="1">
                <a:solidFill>
                  <a:schemeClr val="bg1"/>
                </a:solidFill>
                <a:latin typeface="Calibri"/>
                <a:cs typeface="Calibri"/>
              </a:rPr>
              <a:t>tipos</a:t>
            </a:r>
            <a:r>
              <a:rPr lang="en-US" sz="1800" b="1" dirty="0">
                <a:solidFill>
                  <a:schemeClr val="bg1"/>
                </a:solidFill>
                <a:latin typeface="Calibri"/>
                <a:cs typeface="Calibri"/>
              </a:rPr>
              <a:t> de </a:t>
            </a:r>
            <a:r>
              <a:rPr lang="en-US" sz="1800" b="1" dirty="0" err="1">
                <a:solidFill>
                  <a:schemeClr val="bg1"/>
                </a:solidFill>
                <a:latin typeface="Calibri"/>
                <a:cs typeface="Calibri"/>
              </a:rPr>
              <a:t>estrés</a:t>
            </a:r>
            <a:r>
              <a:rPr lang="en-US" sz="1800" b="1" dirty="0">
                <a:solidFill>
                  <a:schemeClr val="bg1"/>
                </a:solidFill>
                <a:latin typeface="Calibri"/>
                <a:cs typeface="Calibri"/>
              </a:rPr>
              <a:t>:</a:t>
            </a:r>
            <a:endParaRPr lang="en-US" sz="1800" b="1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95" name="TextBox 66">
            <a:extLst>
              <a:ext uri="{FF2B5EF4-FFF2-40B4-BE49-F238E27FC236}">
                <a16:creationId xmlns="" xmlns:a16="http://schemas.microsoft.com/office/drawing/2014/main" id="{E3A23D85-6D25-4EF8-BC56-786358AE7D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2539" y="6802231"/>
            <a:ext cx="1994799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1400" b="1" dirty="0" err="1">
                <a:solidFill>
                  <a:schemeClr val="bg1"/>
                </a:solidFill>
                <a:latin typeface="Calibri"/>
                <a:cs typeface="Calibri"/>
              </a:rPr>
              <a:t>Estrés</a:t>
            </a:r>
            <a:r>
              <a:rPr lang="en-US" sz="1400" b="1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Calibri"/>
                <a:cs typeface="Calibri"/>
              </a:rPr>
              <a:t>crónico</a:t>
            </a:r>
            <a:r>
              <a:rPr lang="en-US" sz="1400" b="1" dirty="0">
                <a:solidFill>
                  <a:schemeClr val="bg1"/>
                </a:solidFill>
                <a:latin typeface="Calibri"/>
                <a:cs typeface="Calibri"/>
              </a:rPr>
              <a:t>: que se </a:t>
            </a:r>
            <a:r>
              <a:rPr lang="en-US" sz="1400" b="1" dirty="0" err="1">
                <a:solidFill>
                  <a:schemeClr val="bg1"/>
                </a:solidFill>
                <a:latin typeface="Calibri"/>
                <a:cs typeface="Calibri"/>
              </a:rPr>
              <a:t>mantiene</a:t>
            </a:r>
            <a:r>
              <a:rPr lang="en-US" sz="1400" b="1" dirty="0">
                <a:solidFill>
                  <a:schemeClr val="bg1"/>
                </a:solidFill>
                <a:latin typeface="Calibri"/>
                <a:cs typeface="Calibri"/>
              </a:rPr>
              <a:t> un </a:t>
            </a:r>
            <a:r>
              <a:rPr lang="en-US" sz="1400" b="1" dirty="0" err="1">
                <a:solidFill>
                  <a:schemeClr val="bg1"/>
                </a:solidFill>
                <a:latin typeface="Calibri"/>
                <a:cs typeface="Calibri"/>
              </a:rPr>
              <a:t>periodo</a:t>
            </a:r>
            <a:r>
              <a:rPr lang="en-US" sz="1400" b="1" dirty="0">
                <a:solidFill>
                  <a:schemeClr val="bg1"/>
                </a:solidFill>
                <a:latin typeface="Calibri"/>
                <a:cs typeface="Calibri"/>
              </a:rPr>
              <a:t> largo y se debe </a:t>
            </a:r>
            <a:r>
              <a:rPr lang="en-US" sz="1400" b="1" dirty="0" err="1">
                <a:solidFill>
                  <a:schemeClr val="bg1"/>
                </a:solidFill>
                <a:latin typeface="Calibri"/>
                <a:cs typeface="Calibri"/>
              </a:rPr>
              <a:t>generalmente</a:t>
            </a:r>
            <a:r>
              <a:rPr lang="en-US" sz="1400" b="1" dirty="0">
                <a:solidFill>
                  <a:schemeClr val="bg1"/>
                </a:solidFill>
                <a:latin typeface="Calibri"/>
                <a:cs typeface="Calibri"/>
              </a:rPr>
              <a:t> a una </a:t>
            </a:r>
            <a:r>
              <a:rPr lang="en-US" sz="1400" b="1" dirty="0" err="1">
                <a:solidFill>
                  <a:schemeClr val="bg1"/>
                </a:solidFill>
                <a:latin typeface="Calibri"/>
                <a:cs typeface="Calibri"/>
              </a:rPr>
              <a:t>situación</a:t>
            </a:r>
            <a:r>
              <a:rPr lang="en-US" sz="1400" b="1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Calibri"/>
                <a:cs typeface="Calibri"/>
              </a:rPr>
              <a:t>permanente</a:t>
            </a:r>
            <a:endParaRPr lang="en-US" sz="1800" b="1" dirty="0" err="1">
              <a:solidFill>
                <a:schemeClr val="bg1"/>
              </a:solidFill>
              <a:cs typeface="Calibri"/>
            </a:endParaRPr>
          </a:p>
        </p:txBody>
      </p:sp>
      <p:sp>
        <p:nvSpPr>
          <p:cNvPr id="71" name="Oval 106">
            <a:extLst>
              <a:ext uri="{FF2B5EF4-FFF2-40B4-BE49-F238E27FC236}">
                <a16:creationId xmlns="" xmlns:a16="http://schemas.microsoft.com/office/drawing/2014/main" id="{7D2FA22F-BB75-4243-A266-2EEB6207D50E}"/>
              </a:ext>
            </a:extLst>
          </p:cNvPr>
          <p:cNvSpPr/>
          <p:nvPr/>
        </p:nvSpPr>
        <p:spPr>
          <a:xfrm>
            <a:off x="3553620" y="6423102"/>
            <a:ext cx="2595912" cy="2112322"/>
          </a:xfrm>
          <a:prstGeom prst="ellipse">
            <a:avLst/>
          </a:prstGeom>
          <a:solidFill>
            <a:schemeClr val="accent6">
              <a:lumMod val="50000"/>
            </a:schemeClr>
          </a:solidFill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96" name="TextBox 66">
            <a:extLst>
              <a:ext uri="{FF2B5EF4-FFF2-40B4-BE49-F238E27FC236}">
                <a16:creationId xmlns="" xmlns:a16="http://schemas.microsoft.com/office/drawing/2014/main" id="{3E5F6B19-123A-4E3B-907B-92190B71B4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5873" y="6909953"/>
            <a:ext cx="205660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1400" b="1" dirty="0" err="1">
                <a:solidFill>
                  <a:schemeClr val="bg1"/>
                </a:solidFill>
                <a:latin typeface="Calibri"/>
                <a:cs typeface="Calibri"/>
              </a:rPr>
              <a:t>Estrés</a:t>
            </a:r>
            <a:r>
              <a:rPr lang="en-US" sz="1400" b="1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Calibri"/>
                <a:cs typeface="Calibri"/>
              </a:rPr>
              <a:t>agudo</a:t>
            </a:r>
            <a:r>
              <a:rPr lang="en-US" sz="1400" b="1" dirty="0">
                <a:solidFill>
                  <a:schemeClr val="bg1"/>
                </a:solidFill>
                <a:latin typeface="Calibri"/>
                <a:cs typeface="Calibri"/>
              </a:rPr>
              <a:t>: que se </a:t>
            </a:r>
            <a:r>
              <a:rPr lang="en-US" sz="1400" b="1" dirty="0" err="1">
                <a:solidFill>
                  <a:schemeClr val="bg1"/>
                </a:solidFill>
                <a:latin typeface="Calibri"/>
                <a:cs typeface="Calibri"/>
              </a:rPr>
              <a:t>presenta</a:t>
            </a:r>
            <a:r>
              <a:rPr lang="en-US" sz="1400" b="1" dirty="0">
                <a:solidFill>
                  <a:schemeClr val="bg1"/>
                </a:solidFill>
                <a:latin typeface="Calibri"/>
                <a:cs typeface="Calibri"/>
              </a:rPr>
              <a:t> en una </a:t>
            </a:r>
            <a:r>
              <a:rPr lang="en-US" sz="1400" b="1" dirty="0" err="1">
                <a:solidFill>
                  <a:schemeClr val="bg1"/>
                </a:solidFill>
                <a:latin typeface="Calibri"/>
                <a:cs typeface="Calibri"/>
              </a:rPr>
              <a:t>situación</a:t>
            </a:r>
            <a:r>
              <a:rPr lang="en-US" sz="1400" b="1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Calibri"/>
                <a:cs typeface="Calibri"/>
              </a:rPr>
              <a:t>concreta</a:t>
            </a:r>
            <a:r>
              <a:rPr lang="en-US" sz="1400" b="1" dirty="0">
                <a:solidFill>
                  <a:schemeClr val="bg1"/>
                </a:solidFill>
                <a:latin typeface="Calibri"/>
                <a:cs typeface="Calibri"/>
              </a:rPr>
              <a:t> y </a:t>
            </a:r>
            <a:r>
              <a:rPr lang="en-US" sz="1400" b="1" dirty="0" err="1">
                <a:solidFill>
                  <a:schemeClr val="bg1"/>
                </a:solidFill>
                <a:latin typeface="Calibri"/>
                <a:cs typeface="Calibri"/>
              </a:rPr>
              <a:t>desaparece</a:t>
            </a:r>
            <a:r>
              <a:rPr lang="en-US" sz="1400" b="1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Calibri"/>
                <a:cs typeface="Calibri"/>
              </a:rPr>
              <a:t>rápidamente</a:t>
            </a:r>
            <a:endParaRPr lang="en-US" sz="1400" b="1" dirty="0" err="1">
              <a:solidFill>
                <a:schemeClr val="bg1"/>
              </a:solidFill>
              <a:cs typeface="Calibri"/>
            </a:endParaRPr>
          </a:p>
        </p:txBody>
      </p:sp>
      <p:sp>
        <p:nvSpPr>
          <p:cNvPr id="106" name="CuadroTexto 105">
            <a:extLst>
              <a:ext uri="{FF2B5EF4-FFF2-40B4-BE49-F238E27FC236}">
                <a16:creationId xmlns="" xmlns:a16="http://schemas.microsoft.com/office/drawing/2014/main" id="{FBC4BDDC-9C5D-4606-B77C-DEC828FB7073}"/>
              </a:ext>
            </a:extLst>
          </p:cNvPr>
          <p:cNvSpPr txBox="1"/>
          <p:nvPr/>
        </p:nvSpPr>
        <p:spPr>
          <a:xfrm>
            <a:off x="3953773" y="10209362"/>
            <a:ext cx="4744528" cy="120032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 err="1">
                <a:latin typeface="Calibri"/>
                <a:cs typeface="Calibri"/>
              </a:rPr>
              <a:t>Cuando</a:t>
            </a:r>
            <a:r>
              <a:rPr lang="en-US" b="1" dirty="0">
                <a:latin typeface="Calibri"/>
                <a:cs typeface="Calibri"/>
              </a:rPr>
              <a:t> </a:t>
            </a:r>
            <a:r>
              <a:rPr lang="en-US" b="1" dirty="0" err="1">
                <a:latin typeface="Calibri"/>
                <a:cs typeface="Calibri"/>
              </a:rPr>
              <a:t>esta</a:t>
            </a:r>
            <a:r>
              <a:rPr lang="en-US" b="1" dirty="0">
                <a:latin typeface="Calibri"/>
                <a:cs typeface="Calibri"/>
              </a:rPr>
              <a:t> </a:t>
            </a:r>
            <a:r>
              <a:rPr lang="en-US" b="1" dirty="0" err="1">
                <a:latin typeface="Calibri"/>
                <a:cs typeface="Calibri"/>
              </a:rPr>
              <a:t>situación</a:t>
            </a:r>
            <a:r>
              <a:rPr lang="en-US" b="1" dirty="0">
                <a:latin typeface="Calibri"/>
                <a:cs typeface="Calibri"/>
              </a:rPr>
              <a:t> se </a:t>
            </a:r>
            <a:r>
              <a:rPr lang="en-US" b="1" dirty="0" err="1">
                <a:latin typeface="Calibri"/>
                <a:cs typeface="Calibri"/>
              </a:rPr>
              <a:t>prolonga</a:t>
            </a:r>
            <a:r>
              <a:rPr lang="en-US" b="1" dirty="0">
                <a:latin typeface="Calibri"/>
                <a:cs typeface="Calibri"/>
              </a:rPr>
              <a:t> por un </a:t>
            </a:r>
            <a:r>
              <a:rPr lang="en-US" b="1" dirty="0" err="1">
                <a:latin typeface="Calibri"/>
                <a:cs typeface="Calibri"/>
              </a:rPr>
              <a:t>periodo</a:t>
            </a:r>
            <a:r>
              <a:rPr lang="en-US" b="1" dirty="0">
                <a:latin typeface="Calibri"/>
                <a:cs typeface="Calibri"/>
              </a:rPr>
              <a:t> largo, el </a:t>
            </a:r>
            <a:r>
              <a:rPr lang="en-US" b="1" dirty="0" err="1">
                <a:latin typeface="Calibri"/>
                <a:cs typeface="Calibri"/>
              </a:rPr>
              <a:t>organismo</a:t>
            </a:r>
            <a:r>
              <a:rPr lang="en-US" b="1" dirty="0">
                <a:latin typeface="Calibri"/>
                <a:cs typeface="Calibri"/>
              </a:rPr>
              <a:t> </a:t>
            </a:r>
            <a:r>
              <a:rPr lang="en-US" b="1" dirty="0" err="1">
                <a:latin typeface="Calibri"/>
                <a:cs typeface="Calibri"/>
              </a:rPr>
              <a:t>mantiene</a:t>
            </a:r>
            <a:r>
              <a:rPr lang="en-US" b="1" dirty="0">
                <a:latin typeface="Calibri"/>
                <a:cs typeface="Calibri"/>
              </a:rPr>
              <a:t> la </a:t>
            </a:r>
            <a:r>
              <a:rPr lang="en-US" b="1" dirty="0" err="1">
                <a:latin typeface="Calibri"/>
                <a:cs typeface="Calibri"/>
              </a:rPr>
              <a:t>alerta</a:t>
            </a:r>
            <a:r>
              <a:rPr lang="en-US" b="1" dirty="0">
                <a:latin typeface="Calibri"/>
                <a:cs typeface="Calibri"/>
              </a:rPr>
              <a:t> y </a:t>
            </a:r>
            <a:r>
              <a:rPr lang="en-US" b="1" dirty="0" err="1">
                <a:latin typeface="Calibri"/>
                <a:cs typeface="Calibri"/>
              </a:rPr>
              <a:t>estado</a:t>
            </a:r>
            <a:r>
              <a:rPr lang="en-US" b="1" dirty="0">
                <a:latin typeface="Calibri"/>
                <a:cs typeface="Calibri"/>
              </a:rPr>
              <a:t> </a:t>
            </a:r>
            <a:r>
              <a:rPr lang="en-US" b="1" dirty="0" smtClean="0">
                <a:latin typeface="Calibri"/>
                <a:cs typeface="Calibri"/>
              </a:rPr>
              <a:t>tensional, </a:t>
            </a:r>
            <a:r>
              <a:rPr lang="en-US" b="1" dirty="0">
                <a:latin typeface="Calibri"/>
                <a:cs typeface="Calibri"/>
              </a:rPr>
              <a:t>lo </a:t>
            </a:r>
            <a:r>
              <a:rPr lang="en-US" b="1" dirty="0" err="1">
                <a:latin typeface="Calibri"/>
                <a:cs typeface="Calibri"/>
              </a:rPr>
              <a:t>cual</a:t>
            </a:r>
            <a:r>
              <a:rPr lang="en-US" b="1" dirty="0">
                <a:latin typeface="Calibri"/>
                <a:cs typeface="Calibri"/>
              </a:rPr>
              <a:t> produce </a:t>
            </a:r>
            <a:r>
              <a:rPr lang="en-US" b="1" dirty="0" err="1">
                <a:latin typeface="Calibri"/>
                <a:cs typeface="Calibri"/>
              </a:rPr>
              <a:t>daños</a:t>
            </a:r>
            <a:r>
              <a:rPr lang="en-US" b="1" dirty="0">
                <a:latin typeface="Calibri"/>
                <a:cs typeface="Calibri"/>
              </a:rPr>
              <a:t> a la </a:t>
            </a:r>
            <a:r>
              <a:rPr lang="en-US" b="1" dirty="0" err="1">
                <a:latin typeface="Calibri"/>
                <a:cs typeface="Calibri"/>
              </a:rPr>
              <a:t>salud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109" name="CuadroTexto 108">
            <a:extLst>
              <a:ext uri="{FF2B5EF4-FFF2-40B4-BE49-F238E27FC236}">
                <a16:creationId xmlns="" xmlns:a16="http://schemas.microsoft.com/office/drawing/2014/main" id="{770A8A33-E9DC-4056-AF04-F158332B694A}"/>
              </a:ext>
            </a:extLst>
          </p:cNvPr>
          <p:cNvSpPr txBox="1"/>
          <p:nvPr/>
        </p:nvSpPr>
        <p:spPr>
          <a:xfrm>
            <a:off x="474453" y="11747740"/>
            <a:ext cx="3278037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 err="1">
                <a:latin typeface="Calibri"/>
                <a:cs typeface="Calibri"/>
              </a:rPr>
              <a:t>Signos</a:t>
            </a:r>
            <a:r>
              <a:rPr lang="en-US" sz="2000" b="1" dirty="0">
                <a:latin typeface="Calibri"/>
                <a:cs typeface="Calibri"/>
              </a:rPr>
              <a:t> y </a:t>
            </a:r>
            <a:r>
              <a:rPr lang="en-US" sz="2000" b="1" dirty="0" err="1">
                <a:latin typeface="Calibri"/>
                <a:cs typeface="Calibri"/>
              </a:rPr>
              <a:t>síntomas</a:t>
            </a:r>
            <a:r>
              <a:rPr lang="en-US" sz="2000" b="1" dirty="0">
                <a:latin typeface="Calibri"/>
                <a:cs typeface="Calibri"/>
              </a:rPr>
              <a:t> de </a:t>
            </a:r>
            <a:r>
              <a:rPr lang="en-US" sz="2000" b="1" dirty="0" err="1">
                <a:latin typeface="Calibri"/>
                <a:cs typeface="Calibri"/>
              </a:rPr>
              <a:t>estrés</a:t>
            </a:r>
          </a:p>
        </p:txBody>
      </p:sp>
      <p:sp>
        <p:nvSpPr>
          <p:cNvPr id="110" name="TextBox 48">
            <a:extLst>
              <a:ext uri="{FF2B5EF4-FFF2-40B4-BE49-F238E27FC236}">
                <a16:creationId xmlns="" xmlns:a16="http://schemas.microsoft.com/office/drawing/2014/main" id="{64F941C8-E2EC-4E65-B899-0F397304D6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1041" y="12614066"/>
            <a:ext cx="2095500" cy="369332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Falta de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energía</a:t>
            </a:r>
            <a:endParaRPr lang="es-ES" b="1">
              <a:cs typeface="Calibri"/>
            </a:endParaRPr>
          </a:p>
        </p:txBody>
      </p:sp>
      <p:sp>
        <p:nvSpPr>
          <p:cNvPr id="111" name="TextBox 48">
            <a:extLst>
              <a:ext uri="{FF2B5EF4-FFF2-40B4-BE49-F238E27FC236}">
                <a16:creationId xmlns="" xmlns:a16="http://schemas.microsoft.com/office/drawing/2014/main" id="{C70EB5AF-4309-4F27-A0F6-4E2FFBBBE3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5382" y="15331386"/>
            <a:ext cx="2095500" cy="646331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Contracturas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musculares</a:t>
            </a:r>
            <a:endParaRPr lang="es-ES" b="1">
              <a:cs typeface="Calibri"/>
            </a:endParaRPr>
          </a:p>
        </p:txBody>
      </p:sp>
      <p:sp>
        <p:nvSpPr>
          <p:cNvPr id="112" name="TextBox 48">
            <a:extLst>
              <a:ext uri="{FF2B5EF4-FFF2-40B4-BE49-F238E27FC236}">
                <a16:creationId xmlns="" xmlns:a16="http://schemas.microsoft.com/office/drawing/2014/main" id="{CE6012E2-93D8-449C-8593-E4BFF1CC81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06" y="12614065"/>
            <a:ext cx="2095500" cy="369332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Cansancio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 </a:t>
            </a:r>
            <a:endParaRPr lang="es-ES" b="1">
              <a:cs typeface="Calibri"/>
            </a:endParaRPr>
          </a:p>
        </p:txBody>
      </p:sp>
      <p:sp>
        <p:nvSpPr>
          <p:cNvPr id="113" name="TextBox 48">
            <a:extLst>
              <a:ext uri="{FF2B5EF4-FFF2-40B4-BE49-F238E27FC236}">
                <a16:creationId xmlns="" xmlns:a16="http://schemas.microsoft.com/office/drawing/2014/main" id="{625B889B-DEC4-4F15-8C6B-8548488C84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457" y="15331386"/>
            <a:ext cx="2095500" cy="646331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Pérdida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o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aumento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de peso</a:t>
            </a:r>
            <a:endParaRPr lang="es-ES" b="1">
              <a:cs typeface="Calibri"/>
            </a:endParaRPr>
          </a:p>
        </p:txBody>
      </p:sp>
      <p:sp>
        <p:nvSpPr>
          <p:cNvPr id="114" name="TextBox 48">
            <a:extLst>
              <a:ext uri="{FF2B5EF4-FFF2-40B4-BE49-F238E27FC236}">
                <a16:creationId xmlns="" xmlns:a16="http://schemas.microsoft.com/office/drawing/2014/main" id="{4E8FA593-664A-49A3-B116-8CE31EB5E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967" y="18623802"/>
            <a:ext cx="2095500" cy="646331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Inicio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de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consumo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 de </a:t>
            </a:r>
            <a:r>
              <a:rPr lang="en-US" sz="1800" b="1" dirty="0" err="1">
                <a:solidFill>
                  <a:srgbClr val="3A6D70"/>
                </a:solidFill>
                <a:latin typeface="Calibri"/>
                <a:cs typeface="Calibri"/>
              </a:rPr>
              <a:t>drogas</a:t>
            </a:r>
            <a:r>
              <a:rPr lang="en-US" sz="1800" b="1" dirty="0">
                <a:solidFill>
                  <a:srgbClr val="3A6D70"/>
                </a:solidFill>
                <a:latin typeface="Calibri"/>
                <a:cs typeface="Calibri"/>
              </a:rPr>
              <a:t> </a:t>
            </a:r>
            <a:endParaRPr lang="en-US" sz="1800" b="1" dirty="0">
              <a:solidFill>
                <a:srgbClr val="3A6D70"/>
              </a:solidFill>
              <a:cs typeface="Calibri"/>
            </a:endParaRPr>
          </a:p>
        </p:txBody>
      </p:sp>
      <p:pic>
        <p:nvPicPr>
          <p:cNvPr id="6" name="Gráfico 6" descr="Usuario">
            <a:extLst>
              <a:ext uri="{FF2B5EF4-FFF2-40B4-BE49-F238E27FC236}">
                <a16:creationId xmlns="" xmlns:a16="http://schemas.microsoft.com/office/drawing/2014/main" id="{80098567-6CBD-4685-A8F4-465BBE4F18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042914" y="12985630"/>
            <a:ext cx="1130060" cy="1130060"/>
          </a:xfrm>
          <a:prstGeom prst="rect">
            <a:avLst/>
          </a:prstGeom>
        </p:spPr>
      </p:pic>
      <p:grpSp>
        <p:nvGrpSpPr>
          <p:cNvPr id="115" name="Group 57">
            <a:extLst>
              <a:ext uri="{FF2B5EF4-FFF2-40B4-BE49-F238E27FC236}">
                <a16:creationId xmlns="" xmlns:a16="http://schemas.microsoft.com/office/drawing/2014/main" id="{DDB87CC2-D7B2-4C51-89B0-869ED0A2906F}"/>
              </a:ext>
            </a:extLst>
          </p:cNvPr>
          <p:cNvGrpSpPr/>
          <p:nvPr/>
        </p:nvGrpSpPr>
        <p:grpSpPr>
          <a:xfrm rot="10800000">
            <a:off x="3993153" y="11861032"/>
            <a:ext cx="4859193" cy="540570"/>
            <a:chOff x="1524000" y="5003800"/>
            <a:chExt cx="9448800" cy="1320800"/>
          </a:xfrm>
          <a:solidFill>
            <a:srgbClr val="3A6D70"/>
          </a:solidFill>
        </p:grpSpPr>
        <p:sp>
          <p:nvSpPr>
            <p:cNvPr id="116" name="Chevron 58">
              <a:extLst>
                <a:ext uri="{FF2B5EF4-FFF2-40B4-BE49-F238E27FC236}">
                  <a16:creationId xmlns="" xmlns:a16="http://schemas.microsoft.com/office/drawing/2014/main" id="{4777AB1B-6AD4-49CB-A8DE-2EA85AA8CE1F}"/>
                </a:ext>
              </a:extLst>
            </p:cNvPr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17" name="Chevron 59">
              <a:extLst>
                <a:ext uri="{FF2B5EF4-FFF2-40B4-BE49-F238E27FC236}">
                  <a16:creationId xmlns="" xmlns:a16="http://schemas.microsoft.com/office/drawing/2014/main" id="{8316D86E-9AD2-4867-86EC-6D77CDF3DAA9}"/>
                </a:ext>
              </a:extLst>
            </p:cNvPr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18" name="Chevron 60">
              <a:extLst>
                <a:ext uri="{FF2B5EF4-FFF2-40B4-BE49-F238E27FC236}">
                  <a16:creationId xmlns="" xmlns:a16="http://schemas.microsoft.com/office/drawing/2014/main" id="{8E1DF519-825C-4094-8F56-E37A02871CA2}"/>
                </a:ext>
              </a:extLst>
            </p:cNvPr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19" name="Chevron 61">
              <a:extLst>
                <a:ext uri="{FF2B5EF4-FFF2-40B4-BE49-F238E27FC236}">
                  <a16:creationId xmlns="" xmlns:a16="http://schemas.microsoft.com/office/drawing/2014/main" id="{637215C4-41C9-4F19-B97A-2F413DA7F027}"/>
                </a:ext>
              </a:extLst>
            </p:cNvPr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0" name="Chevron 62">
              <a:extLst>
                <a:ext uri="{FF2B5EF4-FFF2-40B4-BE49-F238E27FC236}">
                  <a16:creationId xmlns="" xmlns:a16="http://schemas.microsoft.com/office/drawing/2014/main" id="{56FB698A-7ACE-4824-BF17-5E62EFB56C07}"/>
                </a:ext>
              </a:extLst>
            </p:cNvPr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1" name="Chevron 63">
              <a:extLst>
                <a:ext uri="{FF2B5EF4-FFF2-40B4-BE49-F238E27FC236}">
                  <a16:creationId xmlns="" xmlns:a16="http://schemas.microsoft.com/office/drawing/2014/main" id="{A0993221-83DB-4DBD-B1FD-CC8A78971BEA}"/>
                </a:ext>
              </a:extLst>
            </p:cNvPr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2" name="Chevron 64">
              <a:extLst>
                <a:ext uri="{FF2B5EF4-FFF2-40B4-BE49-F238E27FC236}">
                  <a16:creationId xmlns="" xmlns:a16="http://schemas.microsoft.com/office/drawing/2014/main" id="{35C766E5-21A1-4CF0-9E77-03D004B56B03}"/>
                </a:ext>
              </a:extLst>
            </p:cNvPr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3" name="Chevron 65">
              <a:extLst>
                <a:ext uri="{FF2B5EF4-FFF2-40B4-BE49-F238E27FC236}">
                  <a16:creationId xmlns="" xmlns:a16="http://schemas.microsoft.com/office/drawing/2014/main" id="{BAA8CD8E-87FA-4444-88DA-00A004C46F49}"/>
                </a:ext>
              </a:extLst>
            </p:cNvPr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24" name="88 CuadroTexto">
            <a:extLst>
              <a:ext uri="{FF2B5EF4-FFF2-40B4-BE49-F238E27FC236}">
                <a16:creationId xmlns="" xmlns:a16="http://schemas.microsoft.com/office/drawing/2014/main" id="{7B062C45-55F1-416A-8202-7D1E3722E332}"/>
              </a:ext>
            </a:extLst>
          </p:cNvPr>
          <p:cNvSpPr txBox="1"/>
          <p:nvPr/>
        </p:nvSpPr>
        <p:spPr>
          <a:xfrm>
            <a:off x="516695" y="25024961"/>
            <a:ext cx="3614267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s-CR" b="1" dirty="0">
                <a:latin typeface="Calibri"/>
                <a:cs typeface="Calibri"/>
              </a:rPr>
              <a:t>Utilice alguna técnica de relajación</a:t>
            </a:r>
            <a:endParaRPr lang="es-CR" b="1" dirty="0">
              <a:cs typeface="Calibri"/>
            </a:endParaRPr>
          </a:p>
        </p:txBody>
      </p:sp>
      <p:sp>
        <p:nvSpPr>
          <p:cNvPr id="125" name="88 CuadroTexto">
            <a:extLst>
              <a:ext uri="{FF2B5EF4-FFF2-40B4-BE49-F238E27FC236}">
                <a16:creationId xmlns="" xmlns:a16="http://schemas.microsoft.com/office/drawing/2014/main" id="{CA36298D-E9ED-4AF3-A80B-4846B4656638}"/>
              </a:ext>
            </a:extLst>
          </p:cNvPr>
          <p:cNvSpPr txBox="1"/>
          <p:nvPr/>
        </p:nvSpPr>
        <p:spPr>
          <a:xfrm>
            <a:off x="1839413" y="25772583"/>
            <a:ext cx="5152643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r>
              <a:rPr lang="es-CR" b="1" dirty="0">
                <a:latin typeface="Calibri"/>
                <a:cs typeface="Calibri"/>
              </a:rPr>
              <a:t>Siempre es necesario que consulte a un especialista </a:t>
            </a:r>
            <a:endParaRPr lang="es-ES" dirty="0"/>
          </a:p>
        </p:txBody>
      </p:sp>
      <p:sp>
        <p:nvSpPr>
          <p:cNvPr id="8" name="CuadroTexto 7">
            <a:extLst>
              <a:ext uri="{FF2B5EF4-FFF2-40B4-BE49-F238E27FC236}">
                <a16:creationId xmlns="" xmlns:a16="http://schemas.microsoft.com/office/drawing/2014/main" id="{9F9F70B9-F917-44FB-A9CA-0686BFB9E1E4}"/>
              </a:ext>
            </a:extLst>
          </p:cNvPr>
          <p:cNvSpPr txBox="1"/>
          <p:nvPr/>
        </p:nvSpPr>
        <p:spPr>
          <a:xfrm>
            <a:off x="5788325" y="26728948"/>
            <a:ext cx="2743200" cy="36933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>
                <a:latin typeface="Calibri"/>
                <a:cs typeface="Calibri"/>
              </a:rPr>
              <a:t>SERVICIO MÉDICO UNED</a:t>
            </a:r>
          </a:p>
        </p:txBody>
      </p:sp>
      <p:cxnSp>
        <p:nvCxnSpPr>
          <p:cNvPr id="9" name="8 Conector recto de flecha"/>
          <p:cNvCxnSpPr/>
          <p:nvPr/>
        </p:nvCxnSpPr>
        <p:spPr>
          <a:xfrm>
            <a:off x="3457739" y="5197161"/>
            <a:ext cx="709811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81 Conector recto de flecha"/>
          <p:cNvCxnSpPr/>
          <p:nvPr/>
        </p:nvCxnSpPr>
        <p:spPr>
          <a:xfrm>
            <a:off x="5705085" y="5107886"/>
            <a:ext cx="709811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recto de flecha"/>
          <p:cNvCxnSpPr/>
          <p:nvPr/>
        </p:nvCxnSpPr>
        <p:spPr>
          <a:xfrm>
            <a:off x="6000310" y="7387006"/>
            <a:ext cx="709811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83 Conector recto de flecha"/>
          <p:cNvCxnSpPr/>
          <p:nvPr/>
        </p:nvCxnSpPr>
        <p:spPr>
          <a:xfrm>
            <a:off x="3173688" y="7448578"/>
            <a:ext cx="709811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41863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Sala de reuniones 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Sala de reuniones 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a de reuniones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4435</TotalTime>
  <Words>199</Words>
  <Application>Microsoft Office PowerPoint</Application>
  <PresentationFormat>Personalizado</PresentationFormat>
  <Paragraphs>43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Sala de reuniones Ion</vt:lpstr>
      <vt:lpstr>Presentación de PowerPoint</vt:lpstr>
    </vt:vector>
  </TitlesOfParts>
  <Company>HubSpot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674</cp:revision>
  <dcterms:created xsi:type="dcterms:W3CDTF">2013-02-06T15:19:00Z</dcterms:created>
  <dcterms:modified xsi:type="dcterms:W3CDTF">2019-01-16T16:58:31Z</dcterms:modified>
</cp:coreProperties>
</file>