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60" r:id="rId2"/>
  </p:sldMasterIdLst>
  <p:notesMasterIdLst>
    <p:notesMasterId r:id="rId4"/>
  </p:notesMasterIdLst>
  <p:sldIdLst>
    <p:sldId id="257" r:id="rId3"/>
  </p:sldIdLst>
  <p:sldSz cx="9144000" cy="27432000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864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C9800"/>
    <a:srgbClr val="D9614C"/>
    <a:srgbClr val="CA2B1C"/>
    <a:srgbClr val="FFD462"/>
    <a:srgbClr val="EAA100"/>
    <a:srgbClr val="1CDFFD"/>
    <a:srgbClr val="CA0000"/>
    <a:srgbClr val="E40000"/>
    <a:srgbClr val="AA2000"/>
    <a:srgbClr val="FFCC0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xmlns="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11F661B-3C08-79E4-7560-16F56979C765}" v="2" dt="2019-01-15T18:04:14.19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>
        <p:scale>
          <a:sx n="85" d="100"/>
          <a:sy n="85" d="100"/>
        </p:scale>
        <p:origin x="-1524" y="10884"/>
      </p:cViewPr>
      <p:guideLst>
        <p:guide orient="horz" pos="864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10" Type="http://schemas.microsoft.com/office/2015/10/relationships/revisionInfo" Target="revisionInfo.xml"/><Relationship Id="rId4" Type="http://schemas.openxmlformats.org/officeDocument/2006/relationships/notesMaster" Target="notesMasters/notesMaster1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ourdes Arce Espinoza" userId="S::larce@uned.ac.cr::a33300a3-6cf6-45f7-99e4-a84f253b6b55" providerId="AD" clId="Web-{D11F661B-3C08-79E4-7560-16F56979C765}"/>
    <pc:docChg chg="addSld delSld modSld">
      <pc:chgData name="Lourdes Arce Espinoza" userId="S::larce@uned.ac.cr::a33300a3-6cf6-45f7-99e4-a84f253b6b55" providerId="AD" clId="Web-{D11F661B-3C08-79E4-7560-16F56979C765}" dt="2019-01-15T18:04:51.866" v="3439"/>
      <pc:docMkLst>
        <pc:docMk/>
      </pc:docMkLst>
      <pc:sldChg chg="del">
        <pc:chgData name="Lourdes Arce Espinoza" userId="S::larce@uned.ac.cr::a33300a3-6cf6-45f7-99e4-a84f253b6b55" providerId="AD" clId="Web-{D11F661B-3C08-79E4-7560-16F56979C765}" dt="2019-01-15T17:24:02.092" v="0"/>
        <pc:sldMkLst>
          <pc:docMk/>
          <pc:sldMk cId="0" sldId="256"/>
        </pc:sldMkLst>
      </pc:sldChg>
      <pc:sldChg chg="addSp delSp modSp add del">
        <pc:chgData name="Lourdes Arce Espinoza" userId="S::larce@uned.ac.cr::a33300a3-6cf6-45f7-99e4-a84f253b6b55" providerId="AD" clId="Web-{D11F661B-3C08-79E4-7560-16F56979C765}" dt="2019-01-15T18:04:51.866" v="3439"/>
        <pc:sldMkLst>
          <pc:docMk/>
          <pc:sldMk cId="0" sldId="257"/>
        </pc:sldMkLst>
        <pc:spChg chg="del">
          <ac:chgData name="Lourdes Arce Espinoza" userId="S::larce@uned.ac.cr::a33300a3-6cf6-45f7-99e4-a84f253b6b55" providerId="AD" clId="Web-{D11F661B-3C08-79E4-7560-16F56979C765}" dt="2019-01-15T17:39:42.382" v="1400"/>
          <ac:spMkLst>
            <pc:docMk/>
            <pc:sldMk cId="0" sldId="257"/>
            <ac:spMk id="2" creationId="{00000000-0000-0000-0000-000000000000}"/>
          </ac:spMkLst>
        </pc:spChg>
        <pc:spChg chg="del">
          <ac:chgData name="Lourdes Arce Espinoza" userId="S::larce@uned.ac.cr::a33300a3-6cf6-45f7-99e4-a84f253b6b55" providerId="AD" clId="Web-{D11F661B-3C08-79E4-7560-16F56979C765}" dt="2019-01-15T17:39:46.304" v="1405"/>
          <ac:spMkLst>
            <pc:docMk/>
            <pc:sldMk cId="0" sldId="257"/>
            <ac:spMk id="10" creationId="{00000000-0000-0000-0000-000000000000}"/>
          </ac:spMkLst>
        </pc:spChg>
        <pc:spChg chg="del">
          <ac:chgData name="Lourdes Arce Espinoza" userId="S::larce@uned.ac.cr::a33300a3-6cf6-45f7-99e4-a84f253b6b55" providerId="AD" clId="Web-{D11F661B-3C08-79E4-7560-16F56979C765}" dt="2019-01-15T17:47:31.715" v="2052"/>
          <ac:spMkLst>
            <pc:docMk/>
            <pc:sldMk cId="0" sldId="257"/>
            <ac:spMk id="12" creationId="{00000000-0000-0000-0000-000000000000}"/>
          </ac:spMkLst>
        </pc:spChg>
        <pc:spChg chg="mod">
          <ac:chgData name="Lourdes Arce Espinoza" userId="S::larce@uned.ac.cr::a33300a3-6cf6-45f7-99e4-a84f253b6b55" providerId="AD" clId="Web-{D11F661B-3C08-79E4-7560-16F56979C765}" dt="2019-01-15T17:24:56.608" v="44" actId="1076"/>
          <ac:spMkLst>
            <pc:docMk/>
            <pc:sldMk cId="0" sldId="257"/>
            <ac:spMk id="15" creationId="{00000000-0000-0000-0000-000000000000}"/>
          </ac:spMkLst>
        </pc:spChg>
        <pc:spChg chg="mod">
          <ac:chgData name="Lourdes Arce Espinoza" userId="S::larce@uned.ac.cr::a33300a3-6cf6-45f7-99e4-a84f253b6b55" providerId="AD" clId="Web-{D11F661B-3C08-79E4-7560-16F56979C765}" dt="2019-01-15T17:35:45.146" v="1021" actId="1076"/>
          <ac:spMkLst>
            <pc:docMk/>
            <pc:sldMk cId="0" sldId="257"/>
            <ac:spMk id="22" creationId="{00000000-0000-0000-0000-000000000000}"/>
          </ac:spMkLst>
        </pc:spChg>
        <pc:spChg chg="mod">
          <ac:chgData name="Lourdes Arce Espinoza" userId="S::larce@uned.ac.cr::a33300a3-6cf6-45f7-99e4-a84f253b6b55" providerId="AD" clId="Web-{D11F661B-3C08-79E4-7560-16F56979C765}" dt="2019-01-15T17:35:41.786" v="1020" actId="1076"/>
          <ac:spMkLst>
            <pc:docMk/>
            <pc:sldMk cId="0" sldId="257"/>
            <ac:spMk id="23" creationId="{00000000-0000-0000-0000-000000000000}"/>
          </ac:spMkLst>
        </pc:spChg>
        <pc:spChg chg="del">
          <ac:chgData name="Lourdes Arce Espinoza" userId="S::larce@uned.ac.cr::a33300a3-6cf6-45f7-99e4-a84f253b6b55" providerId="AD" clId="Web-{D11F661B-3C08-79E4-7560-16F56979C765}" dt="2019-01-15T17:35:34.880" v="1018"/>
          <ac:spMkLst>
            <pc:docMk/>
            <pc:sldMk cId="0" sldId="257"/>
            <ac:spMk id="24" creationId="{00000000-0000-0000-0000-000000000000}"/>
          </ac:spMkLst>
        </pc:spChg>
        <pc:spChg chg="del">
          <ac:chgData name="Lourdes Arce Espinoza" userId="S::larce@uned.ac.cr::a33300a3-6cf6-45f7-99e4-a84f253b6b55" providerId="AD" clId="Web-{D11F661B-3C08-79E4-7560-16F56979C765}" dt="2019-01-15T17:54:32.563" v="2717"/>
          <ac:spMkLst>
            <pc:docMk/>
            <pc:sldMk cId="0" sldId="257"/>
            <ac:spMk id="26" creationId="{00000000-0000-0000-0000-000000000000}"/>
          </ac:spMkLst>
        </pc:spChg>
        <pc:spChg chg="del mod">
          <ac:chgData name="Lourdes Arce Espinoza" userId="S::larce@uned.ac.cr::a33300a3-6cf6-45f7-99e4-a84f253b6b55" providerId="AD" clId="Web-{D11F661B-3C08-79E4-7560-16F56979C765}" dt="2019-01-15T17:30:55.830" v="599"/>
          <ac:spMkLst>
            <pc:docMk/>
            <pc:sldMk cId="0" sldId="257"/>
            <ac:spMk id="28" creationId="{00000000-0000-0000-0000-000000000000}"/>
          </ac:spMkLst>
        </pc:spChg>
        <pc:spChg chg="mod">
          <ac:chgData name="Lourdes Arce Espinoza" userId="S::larce@uned.ac.cr::a33300a3-6cf6-45f7-99e4-a84f253b6b55" providerId="AD" clId="Web-{D11F661B-3C08-79E4-7560-16F56979C765}" dt="2019-01-15T17:35:39.224" v="1019" actId="1076"/>
          <ac:spMkLst>
            <pc:docMk/>
            <pc:sldMk cId="0" sldId="257"/>
            <ac:spMk id="101" creationId="{00000000-0000-0000-0000-000000000000}"/>
          </ac:spMkLst>
        </pc:spChg>
        <pc:spChg chg="del">
          <ac:chgData name="Lourdes Arce Espinoza" userId="S::larce@uned.ac.cr::a33300a3-6cf6-45f7-99e4-a84f253b6b55" providerId="AD" clId="Web-{D11F661B-3C08-79E4-7560-16F56979C765}" dt="2019-01-15T17:39:43.367" v="1401"/>
          <ac:spMkLst>
            <pc:docMk/>
            <pc:sldMk cId="0" sldId="257"/>
            <ac:spMk id="124" creationId="{00000000-0000-0000-0000-000000000000}"/>
          </ac:spMkLst>
        </pc:spChg>
        <pc:spChg chg="del">
          <ac:chgData name="Lourdes Arce Espinoza" userId="S::larce@uned.ac.cr::a33300a3-6cf6-45f7-99e4-a84f253b6b55" providerId="AD" clId="Web-{D11F661B-3C08-79E4-7560-16F56979C765}" dt="2019-01-15T17:39:44.195" v="1402"/>
          <ac:spMkLst>
            <pc:docMk/>
            <pc:sldMk cId="0" sldId="257"/>
            <ac:spMk id="125" creationId="{00000000-0000-0000-0000-000000000000}"/>
          </ac:spMkLst>
        </pc:spChg>
        <pc:spChg chg="del">
          <ac:chgData name="Lourdes Arce Espinoza" userId="S::larce@uned.ac.cr::a33300a3-6cf6-45f7-99e4-a84f253b6b55" providerId="AD" clId="Web-{D11F661B-3C08-79E4-7560-16F56979C765}" dt="2019-01-15T17:39:45.039" v="1403"/>
          <ac:spMkLst>
            <pc:docMk/>
            <pc:sldMk cId="0" sldId="257"/>
            <ac:spMk id="126" creationId="{00000000-0000-0000-0000-000000000000}"/>
          </ac:spMkLst>
        </pc:spChg>
        <pc:spChg chg="del">
          <ac:chgData name="Lourdes Arce Espinoza" userId="S::larce@uned.ac.cr::a33300a3-6cf6-45f7-99e4-a84f253b6b55" providerId="AD" clId="Web-{D11F661B-3C08-79E4-7560-16F56979C765}" dt="2019-01-15T17:33:21.707" v="865"/>
          <ac:spMkLst>
            <pc:docMk/>
            <pc:sldMk cId="0" sldId="257"/>
            <ac:spMk id="144" creationId="{00000000-0000-0000-0000-000000000000}"/>
          </ac:spMkLst>
        </pc:spChg>
        <pc:spChg chg="del">
          <ac:chgData name="Lourdes Arce Espinoza" userId="S::larce@uned.ac.cr::a33300a3-6cf6-45f7-99e4-a84f253b6b55" providerId="AD" clId="Web-{D11F661B-3C08-79E4-7560-16F56979C765}" dt="2019-01-15T17:33:20.972" v="864"/>
          <ac:spMkLst>
            <pc:docMk/>
            <pc:sldMk cId="0" sldId="257"/>
            <ac:spMk id="145" creationId="{00000000-0000-0000-0000-000000000000}"/>
          </ac:spMkLst>
        </pc:spChg>
        <pc:spChg chg="del">
          <ac:chgData name="Lourdes Arce Espinoza" userId="S::larce@uned.ac.cr::a33300a3-6cf6-45f7-99e4-a84f253b6b55" providerId="AD" clId="Web-{D11F661B-3C08-79E4-7560-16F56979C765}" dt="2019-01-15T17:33:20.332" v="863"/>
          <ac:spMkLst>
            <pc:docMk/>
            <pc:sldMk cId="0" sldId="257"/>
            <ac:spMk id="146" creationId="{00000000-0000-0000-0000-000000000000}"/>
          </ac:spMkLst>
        </pc:spChg>
        <pc:spChg chg="del">
          <ac:chgData name="Lourdes Arce Espinoza" userId="S::larce@uned.ac.cr::a33300a3-6cf6-45f7-99e4-a84f253b6b55" providerId="AD" clId="Web-{D11F661B-3C08-79E4-7560-16F56979C765}" dt="2019-01-15T17:33:19.160" v="862"/>
          <ac:spMkLst>
            <pc:docMk/>
            <pc:sldMk cId="0" sldId="257"/>
            <ac:spMk id="147" creationId="{00000000-0000-0000-0000-000000000000}"/>
          </ac:spMkLst>
        </pc:spChg>
        <pc:spChg chg="del">
          <ac:chgData name="Lourdes Arce Espinoza" userId="S::larce@uned.ac.cr::a33300a3-6cf6-45f7-99e4-a84f253b6b55" providerId="AD" clId="Web-{D11F661B-3C08-79E4-7560-16F56979C765}" dt="2019-01-15T17:33:22.113" v="866"/>
          <ac:spMkLst>
            <pc:docMk/>
            <pc:sldMk cId="0" sldId="257"/>
            <ac:spMk id="148" creationId="{00000000-0000-0000-0000-000000000000}"/>
          </ac:spMkLst>
        </pc:spChg>
        <pc:spChg chg="del">
          <ac:chgData name="Lourdes Arce Espinoza" userId="S::larce@uned.ac.cr::a33300a3-6cf6-45f7-99e4-a84f253b6b55" providerId="AD" clId="Web-{D11F661B-3C08-79E4-7560-16F56979C765}" dt="2019-01-15T17:33:18.441" v="861"/>
          <ac:spMkLst>
            <pc:docMk/>
            <pc:sldMk cId="0" sldId="257"/>
            <ac:spMk id="149" creationId="{00000000-0000-0000-0000-000000000000}"/>
          </ac:spMkLst>
        </pc:spChg>
        <pc:spChg chg="del">
          <ac:chgData name="Lourdes Arce Espinoza" userId="S::larce@uned.ac.cr::a33300a3-6cf6-45f7-99e4-a84f253b6b55" providerId="AD" clId="Web-{D11F661B-3C08-79E4-7560-16F56979C765}" dt="2019-01-15T17:33:17.488" v="860"/>
          <ac:spMkLst>
            <pc:docMk/>
            <pc:sldMk cId="0" sldId="257"/>
            <ac:spMk id="150" creationId="{00000000-0000-0000-0000-000000000000}"/>
          </ac:spMkLst>
        </pc:spChg>
        <pc:spChg chg="del">
          <ac:chgData name="Lourdes Arce Espinoza" userId="S::larce@uned.ac.cr::a33300a3-6cf6-45f7-99e4-a84f253b6b55" providerId="AD" clId="Web-{D11F661B-3C08-79E4-7560-16F56979C765}" dt="2019-01-15T17:33:15.925" v="859"/>
          <ac:spMkLst>
            <pc:docMk/>
            <pc:sldMk cId="0" sldId="257"/>
            <ac:spMk id="151" creationId="{00000000-0000-0000-0000-000000000000}"/>
          </ac:spMkLst>
        </pc:spChg>
        <pc:spChg chg="del">
          <ac:chgData name="Lourdes Arce Espinoza" userId="S::larce@uned.ac.cr::a33300a3-6cf6-45f7-99e4-a84f253b6b55" providerId="AD" clId="Web-{D11F661B-3C08-79E4-7560-16F56979C765}" dt="2019-01-15T17:33:25.691" v="870"/>
          <ac:spMkLst>
            <pc:docMk/>
            <pc:sldMk cId="0" sldId="257"/>
            <ac:spMk id="160" creationId="{00000000-0000-0000-0000-000000000000}"/>
          </ac:spMkLst>
        </pc:spChg>
        <pc:spChg chg="del">
          <ac:chgData name="Lourdes Arce Espinoza" userId="S::larce@uned.ac.cr::a33300a3-6cf6-45f7-99e4-a84f253b6b55" providerId="AD" clId="Web-{D11F661B-3C08-79E4-7560-16F56979C765}" dt="2019-01-15T17:33:23.160" v="867"/>
          <ac:spMkLst>
            <pc:docMk/>
            <pc:sldMk cId="0" sldId="257"/>
            <ac:spMk id="161" creationId="{00000000-0000-0000-0000-000000000000}"/>
          </ac:spMkLst>
        </pc:spChg>
        <pc:spChg chg="del">
          <ac:chgData name="Lourdes Arce Espinoza" userId="S::larce@uned.ac.cr::a33300a3-6cf6-45f7-99e4-a84f253b6b55" providerId="AD" clId="Web-{D11F661B-3C08-79E4-7560-16F56979C765}" dt="2019-01-15T17:33:24.457" v="869"/>
          <ac:spMkLst>
            <pc:docMk/>
            <pc:sldMk cId="0" sldId="257"/>
            <ac:spMk id="162" creationId="{00000000-0000-0000-0000-000000000000}"/>
          </ac:spMkLst>
        </pc:spChg>
        <pc:spChg chg="del">
          <ac:chgData name="Lourdes Arce Espinoza" userId="S::larce@uned.ac.cr::a33300a3-6cf6-45f7-99e4-a84f253b6b55" providerId="AD" clId="Web-{D11F661B-3C08-79E4-7560-16F56979C765}" dt="2019-01-15T17:33:23.535" v="868"/>
          <ac:spMkLst>
            <pc:docMk/>
            <pc:sldMk cId="0" sldId="257"/>
            <ac:spMk id="163" creationId="{00000000-0000-0000-0000-000000000000}"/>
          </ac:spMkLst>
        </pc:spChg>
        <pc:spChg chg="add mod">
          <ac:chgData name="Lourdes Arce Espinoza" userId="S::larce@uned.ac.cr::a33300a3-6cf6-45f7-99e4-a84f253b6b55" providerId="AD" clId="Web-{D11F661B-3C08-79E4-7560-16F56979C765}" dt="2019-01-15T17:43:34.447" v="1690" actId="20577"/>
          <ac:spMkLst>
            <pc:docMk/>
            <pc:sldMk cId="0" sldId="257"/>
            <ac:spMk id="176" creationId="{6A819BC9-98BC-4DEB-9DD8-AEF49EB2BCEC}"/>
          </ac:spMkLst>
        </pc:spChg>
        <pc:spChg chg="add mod ord">
          <ac:chgData name="Lourdes Arce Espinoza" userId="S::larce@uned.ac.cr::a33300a3-6cf6-45f7-99e4-a84f253b6b55" providerId="AD" clId="Web-{D11F661B-3C08-79E4-7560-16F56979C765}" dt="2019-01-15T17:48:23.216" v="2065"/>
          <ac:spMkLst>
            <pc:docMk/>
            <pc:sldMk cId="0" sldId="257"/>
            <ac:spMk id="180" creationId="{B0334D2A-F0B7-4197-9FE3-6DBBD4FA68B9}"/>
          </ac:spMkLst>
        </pc:spChg>
        <pc:spChg chg="add mod">
          <ac:chgData name="Lourdes Arce Espinoza" userId="S::larce@uned.ac.cr::a33300a3-6cf6-45f7-99e4-a84f253b6b55" providerId="AD" clId="Web-{D11F661B-3C08-79E4-7560-16F56979C765}" dt="2019-01-15T17:54:05.438" v="2707" actId="20577"/>
          <ac:spMkLst>
            <pc:docMk/>
            <pc:sldMk cId="0" sldId="257"/>
            <ac:spMk id="182" creationId="{50D0EC0D-764F-4E75-9F89-4AE935371241}"/>
          </ac:spMkLst>
        </pc:spChg>
        <pc:spChg chg="add mod">
          <ac:chgData name="Lourdes Arce Espinoza" userId="S::larce@uned.ac.cr::a33300a3-6cf6-45f7-99e4-a84f253b6b55" providerId="AD" clId="Web-{D11F661B-3C08-79E4-7560-16F56979C765}" dt="2019-01-15T18:04:51.866" v="3439"/>
          <ac:spMkLst>
            <pc:docMk/>
            <pc:sldMk cId="0" sldId="257"/>
            <ac:spMk id="183" creationId="{C78FB48C-115D-4312-8049-4EF705C61625}"/>
          </ac:spMkLst>
        </pc:spChg>
        <pc:spChg chg="add mod">
          <ac:chgData name="Lourdes Arce Espinoza" userId="S::larce@uned.ac.cr::a33300a3-6cf6-45f7-99e4-a84f253b6b55" providerId="AD" clId="Web-{D11F661B-3C08-79E4-7560-16F56979C765}" dt="2019-01-15T18:01:56.224" v="3412" actId="1076"/>
          <ac:spMkLst>
            <pc:docMk/>
            <pc:sldMk cId="0" sldId="257"/>
            <ac:spMk id="184" creationId="{7400FB0B-45B8-4FFA-A776-963EB3E1300E}"/>
          </ac:spMkLst>
        </pc:spChg>
        <pc:spChg chg="add del">
          <ac:chgData name="Lourdes Arce Espinoza" userId="S::larce@uned.ac.cr::a33300a3-6cf6-45f7-99e4-a84f253b6b55" providerId="AD" clId="Web-{D11F661B-3C08-79E4-7560-16F56979C765}" dt="2019-01-15T18:00:46.411" v="3366"/>
          <ac:spMkLst>
            <pc:docMk/>
            <pc:sldMk cId="0" sldId="257"/>
            <ac:spMk id="185" creationId="{E417B576-41E6-4AAB-A988-1B317D50A41C}"/>
          </ac:spMkLst>
        </pc:spChg>
        <pc:spChg chg="add mod">
          <ac:chgData name="Lourdes Arce Espinoza" userId="S::larce@uned.ac.cr::a33300a3-6cf6-45f7-99e4-a84f253b6b55" providerId="AD" clId="Web-{D11F661B-3C08-79E4-7560-16F56979C765}" dt="2019-01-15T18:01:51.224" v="3411" actId="1076"/>
          <ac:spMkLst>
            <pc:docMk/>
            <pc:sldMk cId="0" sldId="257"/>
            <ac:spMk id="186" creationId="{C06D307A-DE68-4805-B629-E3D93223AB8C}"/>
          </ac:spMkLst>
        </pc:spChg>
        <pc:spChg chg="del">
          <ac:chgData name="Lourdes Arce Espinoza" userId="S::larce@uned.ac.cr::a33300a3-6cf6-45f7-99e4-a84f253b6b55" providerId="AD" clId="Web-{D11F661B-3C08-79E4-7560-16F56979C765}" dt="2019-01-15T17:45:43.480" v="1877"/>
          <ac:spMkLst>
            <pc:docMk/>
            <pc:sldMk cId="0" sldId="257"/>
            <ac:spMk id="204" creationId="{00000000-0000-0000-0000-000000000000}"/>
          </ac:spMkLst>
        </pc:spChg>
        <pc:spChg chg="del">
          <ac:chgData name="Lourdes Arce Espinoza" userId="S::larce@uned.ac.cr::a33300a3-6cf6-45f7-99e4-a84f253b6b55" providerId="AD" clId="Web-{D11F661B-3C08-79E4-7560-16F56979C765}" dt="2019-01-15T17:47:31.028" v="2051"/>
          <ac:spMkLst>
            <pc:docMk/>
            <pc:sldMk cId="0" sldId="257"/>
            <ac:spMk id="219" creationId="{00000000-0000-0000-0000-000000000000}"/>
          </ac:spMkLst>
        </pc:spChg>
        <pc:spChg chg="del">
          <ac:chgData name="Lourdes Arce Espinoza" userId="S::larce@uned.ac.cr::a33300a3-6cf6-45f7-99e4-a84f253b6b55" providerId="AD" clId="Web-{D11F661B-3C08-79E4-7560-16F56979C765}" dt="2019-01-15T17:47:29.950" v="2050"/>
          <ac:spMkLst>
            <pc:docMk/>
            <pc:sldMk cId="0" sldId="257"/>
            <ac:spMk id="220" creationId="{00000000-0000-0000-0000-000000000000}"/>
          </ac:spMkLst>
        </pc:spChg>
        <pc:spChg chg="del">
          <ac:chgData name="Lourdes Arce Espinoza" userId="S::larce@uned.ac.cr::a33300a3-6cf6-45f7-99e4-a84f253b6b55" providerId="AD" clId="Web-{D11F661B-3C08-79E4-7560-16F56979C765}" dt="2019-01-15T17:44:46.979" v="1845"/>
          <ac:spMkLst>
            <pc:docMk/>
            <pc:sldMk cId="0" sldId="257"/>
            <ac:spMk id="222" creationId="{00000000-0000-0000-0000-000000000000}"/>
          </ac:spMkLst>
        </pc:spChg>
        <pc:spChg chg="mod">
          <ac:chgData name="Lourdes Arce Espinoza" userId="S::larce@uned.ac.cr::a33300a3-6cf6-45f7-99e4-a84f253b6b55" providerId="AD" clId="Web-{D11F661B-3C08-79E4-7560-16F56979C765}" dt="2019-01-15T17:59:21.097" v="3206" actId="1076"/>
          <ac:spMkLst>
            <pc:docMk/>
            <pc:sldMk cId="0" sldId="257"/>
            <ac:spMk id="233" creationId="{00000000-0000-0000-0000-000000000000}"/>
          </ac:spMkLst>
        </pc:spChg>
        <pc:spChg chg="mod">
          <ac:chgData name="Lourdes Arce Espinoza" userId="S::larce@uned.ac.cr::a33300a3-6cf6-45f7-99e4-a84f253b6b55" providerId="AD" clId="Web-{D11F661B-3C08-79E4-7560-16F56979C765}" dt="2019-01-15T17:27:26.359" v="250" actId="1076"/>
          <ac:spMkLst>
            <pc:docMk/>
            <pc:sldMk cId="0" sldId="257"/>
            <ac:spMk id="15367" creationId="{00000000-0000-0000-0000-000000000000}"/>
          </ac:spMkLst>
        </pc:spChg>
        <pc:spChg chg="mod">
          <ac:chgData name="Lourdes Arce Espinoza" userId="S::larce@uned.ac.cr::a33300a3-6cf6-45f7-99e4-a84f253b6b55" providerId="AD" clId="Web-{D11F661B-3C08-79E4-7560-16F56979C765}" dt="2019-01-15T17:29:52.549" v="462" actId="20577"/>
          <ac:spMkLst>
            <pc:docMk/>
            <pc:sldMk cId="0" sldId="257"/>
            <ac:spMk id="15368" creationId="{00000000-0000-0000-0000-000000000000}"/>
          </ac:spMkLst>
        </pc:spChg>
        <pc:spChg chg="del">
          <ac:chgData name="Lourdes Arce Espinoza" userId="S::larce@uned.ac.cr::a33300a3-6cf6-45f7-99e4-a84f253b6b55" providerId="AD" clId="Web-{D11F661B-3C08-79E4-7560-16F56979C765}" dt="2019-01-15T17:34:06.301" v="880"/>
          <ac:spMkLst>
            <pc:docMk/>
            <pc:sldMk cId="0" sldId="257"/>
            <ac:spMk id="15371" creationId="{00000000-0000-0000-0000-000000000000}"/>
          </ac:spMkLst>
        </pc:spChg>
        <pc:spChg chg="del">
          <ac:chgData name="Lourdes Arce Espinoza" userId="S::larce@uned.ac.cr::a33300a3-6cf6-45f7-99e4-a84f253b6b55" providerId="AD" clId="Web-{D11F661B-3C08-79E4-7560-16F56979C765}" dt="2019-01-15T17:30:44.361" v="595"/>
          <ac:spMkLst>
            <pc:docMk/>
            <pc:sldMk cId="0" sldId="257"/>
            <ac:spMk id="15374" creationId="{00000000-0000-0000-0000-000000000000}"/>
          </ac:spMkLst>
        </pc:spChg>
        <pc:spChg chg="mod">
          <ac:chgData name="Lourdes Arce Espinoza" userId="S::larce@uned.ac.cr::a33300a3-6cf6-45f7-99e4-a84f253b6b55" providerId="AD" clId="Web-{D11F661B-3C08-79E4-7560-16F56979C765}" dt="2019-01-15T17:34:15.176" v="882" actId="1076"/>
          <ac:spMkLst>
            <pc:docMk/>
            <pc:sldMk cId="0" sldId="257"/>
            <ac:spMk id="15375" creationId="{00000000-0000-0000-0000-000000000000}"/>
          </ac:spMkLst>
        </pc:spChg>
        <pc:spChg chg="del mod">
          <ac:chgData name="Lourdes Arce Espinoza" userId="S::larce@uned.ac.cr::a33300a3-6cf6-45f7-99e4-a84f253b6b55" providerId="AD" clId="Web-{D11F661B-3C08-79E4-7560-16F56979C765}" dt="2019-01-15T17:33:46.082" v="878"/>
          <ac:spMkLst>
            <pc:docMk/>
            <pc:sldMk cId="0" sldId="257"/>
            <ac:spMk id="15378" creationId="{00000000-0000-0000-0000-000000000000}"/>
          </ac:spMkLst>
        </pc:spChg>
        <pc:spChg chg="mod">
          <ac:chgData name="Lourdes Arce Espinoza" userId="S::larce@uned.ac.cr::a33300a3-6cf6-45f7-99e4-a84f253b6b55" providerId="AD" clId="Web-{D11F661B-3C08-79E4-7560-16F56979C765}" dt="2019-01-15T17:39:38.195" v="1399" actId="14100"/>
          <ac:spMkLst>
            <pc:docMk/>
            <pc:sldMk cId="0" sldId="257"/>
            <ac:spMk id="15380" creationId="{00000000-0000-0000-0000-000000000000}"/>
          </ac:spMkLst>
        </pc:spChg>
        <pc:spChg chg="mod">
          <ac:chgData name="Lourdes Arce Espinoza" userId="S::larce@uned.ac.cr::a33300a3-6cf6-45f7-99e4-a84f253b6b55" providerId="AD" clId="Web-{D11F661B-3C08-79E4-7560-16F56979C765}" dt="2019-01-15T17:37:34.475" v="1135" actId="20577"/>
          <ac:spMkLst>
            <pc:docMk/>
            <pc:sldMk cId="0" sldId="257"/>
            <ac:spMk id="15381" creationId="{00000000-0000-0000-0000-000000000000}"/>
          </ac:spMkLst>
        </pc:spChg>
        <pc:spChg chg="mod">
          <ac:chgData name="Lourdes Arce Espinoza" userId="S::larce@uned.ac.cr::a33300a3-6cf6-45f7-99e4-a84f253b6b55" providerId="AD" clId="Web-{D11F661B-3C08-79E4-7560-16F56979C765}" dt="2019-01-15T17:37:50.897" v="1138" actId="1076"/>
          <ac:spMkLst>
            <pc:docMk/>
            <pc:sldMk cId="0" sldId="257"/>
            <ac:spMk id="15387" creationId="{00000000-0000-0000-0000-000000000000}"/>
          </ac:spMkLst>
        </pc:spChg>
        <pc:spChg chg="del">
          <ac:chgData name="Lourdes Arce Espinoza" userId="S::larce@uned.ac.cr::a33300a3-6cf6-45f7-99e4-a84f253b6b55" providerId="AD" clId="Web-{D11F661B-3C08-79E4-7560-16F56979C765}" dt="2019-01-15T17:39:33.539" v="1397"/>
          <ac:spMkLst>
            <pc:docMk/>
            <pc:sldMk cId="0" sldId="257"/>
            <ac:spMk id="15430" creationId="{00000000-0000-0000-0000-000000000000}"/>
          </ac:spMkLst>
        </pc:spChg>
        <pc:spChg chg="mod">
          <ac:chgData name="Lourdes Arce Espinoza" userId="S::larce@uned.ac.cr::a33300a3-6cf6-45f7-99e4-a84f253b6b55" providerId="AD" clId="Web-{D11F661B-3C08-79E4-7560-16F56979C765}" dt="2019-01-15T17:44:35.714" v="1844" actId="1076"/>
          <ac:spMkLst>
            <pc:docMk/>
            <pc:sldMk cId="0" sldId="257"/>
            <ac:spMk id="15434" creationId="{00000000-0000-0000-0000-000000000000}"/>
          </ac:spMkLst>
        </pc:spChg>
        <pc:spChg chg="del">
          <ac:chgData name="Lourdes Arce Espinoza" userId="S::larce@uned.ac.cr::a33300a3-6cf6-45f7-99e4-a84f253b6b55" providerId="AD" clId="Web-{D11F661B-3C08-79E4-7560-16F56979C765}" dt="2019-01-15T17:34:08.317" v="881"/>
          <ac:spMkLst>
            <pc:docMk/>
            <pc:sldMk cId="0" sldId="257"/>
            <ac:spMk id="15435" creationId="{00000000-0000-0000-0000-000000000000}"/>
          </ac:spMkLst>
        </pc:spChg>
        <pc:spChg chg="mod">
          <ac:chgData name="Lourdes Arce Espinoza" userId="S::larce@uned.ac.cr::a33300a3-6cf6-45f7-99e4-a84f253b6b55" providerId="AD" clId="Web-{D11F661B-3C08-79E4-7560-16F56979C765}" dt="2019-01-15T17:31:59.722" v="739" actId="20577"/>
          <ac:spMkLst>
            <pc:docMk/>
            <pc:sldMk cId="0" sldId="257"/>
            <ac:spMk id="15439" creationId="{00000000-0000-0000-0000-000000000000}"/>
          </ac:spMkLst>
        </pc:spChg>
        <pc:spChg chg="mod">
          <ac:chgData name="Lourdes Arce Espinoza" userId="S::larce@uned.ac.cr::a33300a3-6cf6-45f7-99e4-a84f253b6b55" providerId="AD" clId="Web-{D11F661B-3C08-79E4-7560-16F56979C765}" dt="2019-01-15T17:36:04.646" v="1030" actId="1076"/>
          <ac:spMkLst>
            <pc:docMk/>
            <pc:sldMk cId="0" sldId="257"/>
            <ac:spMk id="15454" creationId="{00000000-0000-0000-0000-000000000000}"/>
          </ac:spMkLst>
        </pc:spChg>
        <pc:spChg chg="del">
          <ac:chgData name="Lourdes Arce Espinoza" userId="S::larce@uned.ac.cr::a33300a3-6cf6-45f7-99e4-a84f253b6b55" providerId="AD" clId="Web-{D11F661B-3C08-79E4-7560-16F56979C765}" dt="2019-01-15T17:35:29.677" v="1016"/>
          <ac:spMkLst>
            <pc:docMk/>
            <pc:sldMk cId="0" sldId="257"/>
            <ac:spMk id="15457" creationId="{00000000-0000-0000-0000-000000000000}"/>
          </ac:spMkLst>
        </pc:spChg>
        <pc:spChg chg="del mod">
          <ac:chgData name="Lourdes Arce Espinoza" userId="S::larce@uned.ac.cr::a33300a3-6cf6-45f7-99e4-a84f253b6b55" providerId="AD" clId="Web-{D11F661B-3C08-79E4-7560-16F56979C765}" dt="2019-01-15T17:39:49.820" v="1409"/>
          <ac:spMkLst>
            <pc:docMk/>
            <pc:sldMk cId="0" sldId="257"/>
            <ac:spMk id="15464" creationId="{00000000-0000-0000-0000-000000000000}"/>
          </ac:spMkLst>
        </pc:spChg>
        <pc:spChg chg="del">
          <ac:chgData name="Lourdes Arce Espinoza" userId="S::larce@uned.ac.cr::a33300a3-6cf6-45f7-99e4-a84f253b6b55" providerId="AD" clId="Web-{D11F661B-3C08-79E4-7560-16F56979C765}" dt="2019-01-15T17:39:51.679" v="1410"/>
          <ac:spMkLst>
            <pc:docMk/>
            <pc:sldMk cId="0" sldId="257"/>
            <ac:spMk id="15465" creationId="{00000000-0000-0000-0000-000000000000}"/>
          </ac:spMkLst>
        </pc:spChg>
        <pc:spChg chg="del">
          <ac:chgData name="Lourdes Arce Espinoza" userId="S::larce@uned.ac.cr::a33300a3-6cf6-45f7-99e4-a84f253b6b55" providerId="AD" clId="Web-{D11F661B-3C08-79E4-7560-16F56979C765}" dt="2019-01-15T17:39:53.242" v="1411"/>
          <ac:spMkLst>
            <pc:docMk/>
            <pc:sldMk cId="0" sldId="257"/>
            <ac:spMk id="15466" creationId="{00000000-0000-0000-0000-000000000000}"/>
          </ac:spMkLst>
        </pc:spChg>
        <pc:spChg chg="del">
          <ac:chgData name="Lourdes Arce Espinoza" userId="S::larce@uned.ac.cr::a33300a3-6cf6-45f7-99e4-a84f253b6b55" providerId="AD" clId="Web-{D11F661B-3C08-79E4-7560-16F56979C765}" dt="2019-01-15T17:39:55.258" v="1412"/>
          <ac:spMkLst>
            <pc:docMk/>
            <pc:sldMk cId="0" sldId="257"/>
            <ac:spMk id="15467" creationId="{00000000-0000-0000-0000-000000000000}"/>
          </ac:spMkLst>
        </pc:spChg>
        <pc:spChg chg="del">
          <ac:chgData name="Lourdes Arce Espinoza" userId="S::larce@uned.ac.cr::a33300a3-6cf6-45f7-99e4-a84f253b6b55" providerId="AD" clId="Web-{D11F661B-3C08-79E4-7560-16F56979C765}" dt="2019-01-15T17:39:45.539" v="1404"/>
          <ac:spMkLst>
            <pc:docMk/>
            <pc:sldMk cId="0" sldId="257"/>
            <ac:spMk id="15469" creationId="{00000000-0000-0000-0000-000000000000}"/>
          </ac:spMkLst>
        </pc:spChg>
        <pc:spChg chg="mod">
          <ac:chgData name="Lourdes Arce Espinoza" userId="S::larce@uned.ac.cr::a33300a3-6cf6-45f7-99e4-a84f253b6b55" providerId="AD" clId="Web-{D11F661B-3C08-79E4-7560-16F56979C765}" dt="2019-01-15T17:54:14.876" v="2714" actId="20577"/>
          <ac:spMkLst>
            <pc:docMk/>
            <pc:sldMk cId="0" sldId="257"/>
            <ac:spMk id="15470" creationId="{00000000-0000-0000-0000-000000000000}"/>
          </ac:spMkLst>
        </pc:spChg>
        <pc:spChg chg="del mod">
          <ac:chgData name="Lourdes Arce Espinoza" userId="S::larce@uned.ac.cr::a33300a3-6cf6-45f7-99e4-a84f253b6b55" providerId="AD" clId="Web-{D11F661B-3C08-79E4-7560-16F56979C765}" dt="2019-01-15T17:45:33.183" v="1875"/>
          <ac:spMkLst>
            <pc:docMk/>
            <pc:sldMk cId="0" sldId="257"/>
            <ac:spMk id="15479" creationId="{00000000-0000-0000-0000-000000000000}"/>
          </ac:spMkLst>
        </pc:spChg>
        <pc:spChg chg="del">
          <ac:chgData name="Lourdes Arce Espinoza" userId="S::larce@uned.ac.cr::a33300a3-6cf6-45f7-99e4-a84f253b6b55" providerId="AD" clId="Web-{D11F661B-3C08-79E4-7560-16F56979C765}" dt="2019-01-15T17:45:17.464" v="1852"/>
          <ac:spMkLst>
            <pc:docMk/>
            <pc:sldMk cId="0" sldId="257"/>
            <ac:spMk id="15480" creationId="{00000000-0000-0000-0000-000000000000}"/>
          </ac:spMkLst>
        </pc:spChg>
        <pc:spChg chg="del">
          <ac:chgData name="Lourdes Arce Espinoza" userId="S::larce@uned.ac.cr::a33300a3-6cf6-45f7-99e4-a84f253b6b55" providerId="AD" clId="Web-{D11F661B-3C08-79E4-7560-16F56979C765}" dt="2019-01-15T17:45:16.698" v="1851"/>
          <ac:spMkLst>
            <pc:docMk/>
            <pc:sldMk cId="0" sldId="257"/>
            <ac:spMk id="15481" creationId="{00000000-0000-0000-0000-000000000000}"/>
          </ac:spMkLst>
        </pc:spChg>
        <pc:spChg chg="del">
          <ac:chgData name="Lourdes Arce Espinoza" userId="S::larce@uned.ac.cr::a33300a3-6cf6-45f7-99e4-a84f253b6b55" providerId="AD" clId="Web-{D11F661B-3C08-79E4-7560-16F56979C765}" dt="2019-01-15T17:45:15.636" v="1850"/>
          <ac:spMkLst>
            <pc:docMk/>
            <pc:sldMk cId="0" sldId="257"/>
            <ac:spMk id="15482" creationId="{00000000-0000-0000-0000-000000000000}"/>
          </ac:spMkLst>
        </pc:spChg>
        <pc:spChg chg="del">
          <ac:chgData name="Lourdes Arce Espinoza" userId="S::larce@uned.ac.cr::a33300a3-6cf6-45f7-99e4-a84f253b6b55" providerId="AD" clId="Web-{D11F661B-3C08-79E4-7560-16F56979C765}" dt="2019-01-15T17:45:14.575" v="1849"/>
          <ac:spMkLst>
            <pc:docMk/>
            <pc:sldMk cId="0" sldId="257"/>
            <ac:spMk id="15483" creationId="{00000000-0000-0000-0000-000000000000}"/>
          </ac:spMkLst>
        </pc:spChg>
        <pc:spChg chg="del">
          <ac:chgData name="Lourdes Arce Espinoza" userId="S::larce@uned.ac.cr::a33300a3-6cf6-45f7-99e4-a84f253b6b55" providerId="AD" clId="Web-{D11F661B-3C08-79E4-7560-16F56979C765}" dt="2019-01-15T17:45:20.089" v="1857"/>
          <ac:spMkLst>
            <pc:docMk/>
            <pc:sldMk cId="0" sldId="257"/>
            <ac:spMk id="15484" creationId="{00000000-0000-0000-0000-000000000000}"/>
          </ac:spMkLst>
        </pc:spChg>
        <pc:spChg chg="del">
          <ac:chgData name="Lourdes Arce Espinoza" userId="S::larce@uned.ac.cr::a33300a3-6cf6-45f7-99e4-a84f253b6b55" providerId="AD" clId="Web-{D11F661B-3C08-79E4-7560-16F56979C765}" dt="2019-01-15T17:45:19.433" v="1856"/>
          <ac:spMkLst>
            <pc:docMk/>
            <pc:sldMk cId="0" sldId="257"/>
            <ac:spMk id="15485" creationId="{00000000-0000-0000-0000-000000000000}"/>
          </ac:spMkLst>
        </pc:spChg>
        <pc:spChg chg="del">
          <ac:chgData name="Lourdes Arce Espinoza" userId="S::larce@uned.ac.cr::a33300a3-6cf6-45f7-99e4-a84f253b6b55" providerId="AD" clId="Web-{D11F661B-3C08-79E4-7560-16F56979C765}" dt="2019-01-15T17:45:20.636" v="1858"/>
          <ac:spMkLst>
            <pc:docMk/>
            <pc:sldMk cId="0" sldId="257"/>
            <ac:spMk id="15486" creationId="{00000000-0000-0000-0000-000000000000}"/>
          </ac:spMkLst>
        </pc:spChg>
        <pc:spChg chg="del mod">
          <ac:chgData name="Lourdes Arce Espinoza" userId="S::larce@uned.ac.cr::a33300a3-6cf6-45f7-99e4-a84f253b6b55" providerId="AD" clId="Web-{D11F661B-3C08-79E4-7560-16F56979C765}" dt="2019-01-15T17:45:52.355" v="1881"/>
          <ac:spMkLst>
            <pc:docMk/>
            <pc:sldMk cId="0" sldId="257"/>
            <ac:spMk id="15487" creationId="{00000000-0000-0000-0000-000000000000}"/>
          </ac:spMkLst>
        </pc:spChg>
        <pc:spChg chg="del">
          <ac:chgData name="Lourdes Arce Espinoza" userId="S::larce@uned.ac.cr::a33300a3-6cf6-45f7-99e4-a84f253b6b55" providerId="AD" clId="Web-{D11F661B-3C08-79E4-7560-16F56979C765}" dt="2019-01-15T17:45:21.698" v="1859"/>
          <ac:spMkLst>
            <pc:docMk/>
            <pc:sldMk cId="0" sldId="257"/>
            <ac:spMk id="15488" creationId="{00000000-0000-0000-0000-000000000000}"/>
          </ac:spMkLst>
        </pc:spChg>
        <pc:spChg chg="del mod">
          <ac:chgData name="Lourdes Arce Espinoza" userId="S::larce@uned.ac.cr::a33300a3-6cf6-45f7-99e4-a84f253b6b55" providerId="AD" clId="Web-{D11F661B-3C08-79E4-7560-16F56979C765}" dt="2019-01-15T17:45:26.073" v="1868"/>
          <ac:spMkLst>
            <pc:docMk/>
            <pc:sldMk cId="0" sldId="257"/>
            <ac:spMk id="15489" creationId="{00000000-0000-0000-0000-000000000000}"/>
          </ac:spMkLst>
        </pc:spChg>
        <pc:spChg chg="del mod">
          <ac:chgData name="Lourdes Arce Espinoza" userId="S::larce@uned.ac.cr::a33300a3-6cf6-45f7-99e4-a84f253b6b55" providerId="AD" clId="Web-{D11F661B-3C08-79E4-7560-16F56979C765}" dt="2019-01-15T17:45:28.136" v="1872"/>
          <ac:spMkLst>
            <pc:docMk/>
            <pc:sldMk cId="0" sldId="257"/>
            <ac:spMk id="15490" creationId="{00000000-0000-0000-0000-000000000000}"/>
          </ac:spMkLst>
        </pc:spChg>
        <pc:spChg chg="del">
          <ac:chgData name="Lourdes Arce Espinoza" userId="S::larce@uned.ac.cr::a33300a3-6cf6-45f7-99e4-a84f253b6b55" providerId="AD" clId="Web-{D11F661B-3C08-79E4-7560-16F56979C765}" dt="2019-01-15T17:45:29.573" v="1873"/>
          <ac:spMkLst>
            <pc:docMk/>
            <pc:sldMk cId="0" sldId="257"/>
            <ac:spMk id="15491" creationId="{00000000-0000-0000-0000-000000000000}"/>
          </ac:spMkLst>
        </pc:spChg>
        <pc:spChg chg="del">
          <ac:chgData name="Lourdes Arce Espinoza" userId="S::larce@uned.ac.cr::a33300a3-6cf6-45f7-99e4-a84f253b6b55" providerId="AD" clId="Web-{D11F661B-3C08-79E4-7560-16F56979C765}" dt="2019-01-15T17:45:31.308" v="1874"/>
          <ac:spMkLst>
            <pc:docMk/>
            <pc:sldMk cId="0" sldId="257"/>
            <ac:spMk id="15492" creationId="{00000000-0000-0000-0000-000000000000}"/>
          </ac:spMkLst>
        </pc:spChg>
        <pc:spChg chg="mod">
          <ac:chgData name="Lourdes Arce Espinoza" userId="S::larce@uned.ac.cr::a33300a3-6cf6-45f7-99e4-a84f253b6b55" providerId="AD" clId="Web-{D11F661B-3C08-79E4-7560-16F56979C765}" dt="2019-01-15T17:54:09.376" v="2712" actId="20577"/>
          <ac:spMkLst>
            <pc:docMk/>
            <pc:sldMk cId="0" sldId="257"/>
            <ac:spMk id="15500" creationId="{00000000-0000-0000-0000-000000000000}"/>
          </ac:spMkLst>
        </pc:spChg>
        <pc:spChg chg="del mod">
          <ac:chgData name="Lourdes Arce Espinoza" userId="S::larce@uned.ac.cr::a33300a3-6cf6-45f7-99e4-a84f253b6b55" providerId="AD" clId="Web-{D11F661B-3C08-79E4-7560-16F56979C765}" dt="2019-01-15T17:54:37.016" v="2720"/>
          <ac:spMkLst>
            <pc:docMk/>
            <pc:sldMk cId="0" sldId="257"/>
            <ac:spMk id="15504" creationId="{00000000-0000-0000-0000-000000000000}"/>
          </ac:spMkLst>
        </pc:spChg>
        <pc:spChg chg="mod">
          <ac:chgData name="Lourdes Arce Espinoza" userId="S::larce@uned.ac.cr::a33300a3-6cf6-45f7-99e4-a84f253b6b55" providerId="AD" clId="Web-{D11F661B-3C08-79E4-7560-16F56979C765}" dt="2019-01-15T17:56:37.174" v="2914" actId="1076"/>
          <ac:spMkLst>
            <pc:docMk/>
            <pc:sldMk cId="0" sldId="257"/>
            <ac:spMk id="15505" creationId="{00000000-0000-0000-0000-000000000000}"/>
          </ac:spMkLst>
        </pc:spChg>
        <pc:spChg chg="mod">
          <ac:chgData name="Lourdes Arce Espinoza" userId="S::larce@uned.ac.cr::a33300a3-6cf6-45f7-99e4-a84f253b6b55" providerId="AD" clId="Web-{D11F661B-3C08-79E4-7560-16F56979C765}" dt="2019-01-15T17:56:21.393" v="2911"/>
          <ac:spMkLst>
            <pc:docMk/>
            <pc:sldMk cId="0" sldId="257"/>
            <ac:spMk id="15506" creationId="{00000000-0000-0000-0000-000000000000}"/>
          </ac:spMkLst>
        </pc:spChg>
        <pc:spChg chg="mod">
          <ac:chgData name="Lourdes Arce Espinoza" userId="S::larce@uned.ac.cr::a33300a3-6cf6-45f7-99e4-a84f253b6b55" providerId="AD" clId="Web-{D11F661B-3C08-79E4-7560-16F56979C765}" dt="2019-01-15T18:02:04.068" v="3414" actId="1076"/>
          <ac:spMkLst>
            <pc:docMk/>
            <pc:sldMk cId="0" sldId="257"/>
            <ac:spMk id="15510" creationId="{00000000-0000-0000-0000-000000000000}"/>
          </ac:spMkLst>
        </pc:spChg>
        <pc:spChg chg="add del mod">
          <ac:chgData name="Lourdes Arce Espinoza" userId="S::larce@uned.ac.cr::a33300a3-6cf6-45f7-99e4-a84f253b6b55" providerId="AD" clId="Web-{D11F661B-3C08-79E4-7560-16F56979C765}" dt="2019-01-15T18:02:01.412" v="3413" actId="1076"/>
          <ac:spMkLst>
            <pc:docMk/>
            <pc:sldMk cId="0" sldId="257"/>
            <ac:spMk id="15511" creationId="{00000000-0000-0000-0000-000000000000}"/>
          </ac:spMkLst>
        </pc:spChg>
        <pc:picChg chg="add mod">
          <ac:chgData name="Lourdes Arce Espinoza" userId="S::larce@uned.ac.cr::a33300a3-6cf6-45f7-99e4-a84f253b6b55" providerId="AD" clId="Web-{D11F661B-3C08-79E4-7560-16F56979C765}" dt="2019-01-15T17:47:59.684" v="2060" actId="1076"/>
          <ac:picMkLst>
            <pc:docMk/>
            <pc:sldMk cId="0" sldId="257"/>
            <ac:picMk id="3" creationId="{B2C82126-0E7B-4F54-A1D4-2FD1D1086239}"/>
          </ac:picMkLst>
        </pc:picChg>
        <pc:picChg chg="add mod">
          <ac:chgData name="Lourdes Arce Espinoza" userId="S::larce@uned.ac.cr::a33300a3-6cf6-45f7-99e4-a84f253b6b55" providerId="AD" clId="Web-{D11F661B-3C08-79E4-7560-16F56979C765}" dt="2019-01-15T18:04:27.601" v="3438" actId="1076"/>
          <ac:picMkLst>
            <pc:docMk/>
            <pc:sldMk cId="0" sldId="257"/>
            <ac:picMk id="11" creationId="{5A23BDAE-86C2-46A0-B80B-1013B39C659A}"/>
          </ac:picMkLst>
        </pc:picChg>
        <pc:picChg chg="add mod">
          <ac:chgData name="Lourdes Arce Espinoza" userId="S::larce@uned.ac.cr::a33300a3-6cf6-45f7-99e4-a84f253b6b55" providerId="AD" clId="Web-{D11F661B-3C08-79E4-7560-16F56979C765}" dt="2019-01-15T18:04:26.210" v="3437" actId="1076"/>
          <ac:picMkLst>
            <pc:docMk/>
            <pc:sldMk cId="0" sldId="257"/>
            <ac:picMk id="14" creationId="{F27477B0-E399-4F3A-8C19-9EC0846E86D5}"/>
          </ac:picMkLst>
        </pc:picChg>
        <pc:picChg chg="add mod">
          <ac:chgData name="Lourdes Arce Espinoza" userId="S::larce@uned.ac.cr::a33300a3-6cf6-45f7-99e4-a84f253b6b55" providerId="AD" clId="Web-{D11F661B-3C08-79E4-7560-16F56979C765}" dt="2019-01-15T18:03:38.834" v="3427" actId="1076"/>
          <ac:picMkLst>
            <pc:docMk/>
            <pc:sldMk cId="0" sldId="257"/>
            <ac:picMk id="17" creationId="{BF99141F-4373-4102-B836-B46C4B05E796}"/>
          </ac:picMkLst>
        </pc:picChg>
        <pc:picChg chg="add mod">
          <ac:chgData name="Lourdes Arce Espinoza" userId="S::larce@uned.ac.cr::a33300a3-6cf6-45f7-99e4-a84f253b6b55" providerId="AD" clId="Web-{D11F661B-3C08-79E4-7560-16F56979C765}" dt="2019-01-15T18:04:23.272" v="3436" actId="1076"/>
          <ac:picMkLst>
            <pc:docMk/>
            <pc:sldMk cId="0" sldId="257"/>
            <ac:picMk id="25" creationId="{FBF16DF7-CC05-45B1-A325-FD517E3C1713}"/>
          </ac:picMkLst>
        </pc:picChg>
        <pc:picChg chg="add mod ord">
          <ac:chgData name="Lourdes Arce Espinoza" userId="S::larce@uned.ac.cr::a33300a3-6cf6-45f7-99e4-a84f253b6b55" providerId="AD" clId="Web-{D11F661B-3C08-79E4-7560-16F56979C765}" dt="2019-01-15T17:48:28.013" v="2066" actId="1076"/>
          <ac:picMkLst>
            <pc:docMk/>
            <pc:sldMk cId="0" sldId="257"/>
            <ac:picMk id="178" creationId="{65E84DA4-E99D-43B5-9145-CFD492611EEC}"/>
          </ac:picMkLst>
        </pc:picChg>
        <pc:cxnChg chg="mod">
          <ac:chgData name="Lourdes Arce Espinoza" userId="S::larce@uned.ac.cr::a33300a3-6cf6-45f7-99e4-a84f253b6b55" providerId="AD" clId="Web-{D11F661B-3C08-79E4-7560-16F56979C765}" dt="2019-01-15T17:26:59.625" v="240" actId="1076"/>
          <ac:cxnSpMkLst>
            <pc:docMk/>
            <pc:sldMk cId="0" sldId="257"/>
            <ac:cxnSpMk id="18" creationId="{00000000-0000-0000-0000-000000000000}"/>
          </ac:cxnSpMkLst>
        </pc:cxnChg>
        <pc:cxnChg chg="mod">
          <ac:chgData name="Lourdes Arce Espinoza" userId="S::larce@uned.ac.cr::a33300a3-6cf6-45f7-99e4-a84f253b6b55" providerId="AD" clId="Web-{D11F661B-3C08-79E4-7560-16F56979C765}" dt="2019-01-15T17:29:10.485" v="456" actId="1076"/>
          <ac:cxnSpMkLst>
            <pc:docMk/>
            <pc:sldMk cId="0" sldId="257"/>
            <ac:cxnSpMk id="19" creationId="{00000000-0000-0000-0000-000000000000}"/>
          </ac:cxnSpMkLst>
        </pc:cxnChg>
        <pc:cxnChg chg="del">
          <ac:chgData name="Lourdes Arce Espinoza" userId="S::larce@uned.ac.cr::a33300a3-6cf6-45f7-99e4-a84f253b6b55" providerId="AD" clId="Web-{D11F661B-3C08-79E4-7560-16F56979C765}" dt="2019-01-15T17:35:32.349" v="1017"/>
          <ac:cxnSpMkLst>
            <pc:docMk/>
            <pc:sldMk cId="0" sldId="257"/>
            <ac:cxnSpMk id="33" creationId="{00000000-0000-0000-0000-000000000000}"/>
          </ac:cxnSpMkLst>
        </pc:cxnChg>
        <pc:cxnChg chg="mod">
          <ac:chgData name="Lourdes Arce Espinoza" userId="S::larce@uned.ac.cr::a33300a3-6cf6-45f7-99e4-a84f253b6b55" providerId="AD" clId="Web-{D11F661B-3C08-79E4-7560-16F56979C765}" dt="2019-01-15T17:53:47.469" v="2700" actId="1076"/>
          <ac:cxnSpMkLst>
            <pc:docMk/>
            <pc:sldMk cId="0" sldId="257"/>
            <ac:cxnSpMk id="42" creationId="{00000000-0000-0000-0000-000000000000}"/>
          </ac:cxnSpMkLst>
        </pc:cxnChg>
        <pc:cxnChg chg="mod">
          <ac:chgData name="Lourdes Arce Espinoza" userId="S::larce@uned.ac.cr::a33300a3-6cf6-45f7-99e4-a84f253b6b55" providerId="AD" clId="Web-{D11F661B-3C08-79E4-7560-16F56979C765}" dt="2019-01-15T17:46:13.074" v="1885" actId="1076"/>
          <ac:cxnSpMkLst>
            <pc:docMk/>
            <pc:sldMk cId="0" sldId="257"/>
            <ac:cxnSpMk id="47" creationId="{00000000-0000-0000-0000-000000000000}"/>
          </ac:cxnSpMkLst>
        </pc:cxnChg>
        <pc:cxnChg chg="del">
          <ac:chgData name="Lourdes Arce Espinoza" userId="S::larce@uned.ac.cr::a33300a3-6cf6-45f7-99e4-a84f253b6b55" providerId="AD" clId="Web-{D11F661B-3C08-79E4-7560-16F56979C765}" dt="2019-01-15T17:46:02.886" v="1883"/>
          <ac:cxnSpMkLst>
            <pc:docMk/>
            <pc:sldMk cId="0" sldId="257"/>
            <ac:cxnSpMk id="56" creationId="{00000000-0000-0000-0000-000000000000}"/>
          </ac:cxnSpMkLst>
        </pc:cxnChg>
        <pc:cxnChg chg="del">
          <ac:chgData name="Lourdes Arce Espinoza" userId="S::larce@uned.ac.cr::a33300a3-6cf6-45f7-99e4-a84f253b6b55" providerId="AD" clId="Web-{D11F661B-3C08-79E4-7560-16F56979C765}" dt="2019-01-15T17:46:01.433" v="1882"/>
          <ac:cxnSpMkLst>
            <pc:docMk/>
            <pc:sldMk cId="0" sldId="257"/>
            <ac:cxnSpMk id="58" creationId="{00000000-0000-0000-0000-000000000000}"/>
          </ac:cxnSpMkLst>
        </pc:cxnChg>
        <pc:cxnChg chg="del">
          <ac:chgData name="Lourdes Arce Espinoza" userId="S::larce@uned.ac.cr::a33300a3-6cf6-45f7-99e4-a84f253b6b55" providerId="AD" clId="Web-{D11F661B-3C08-79E4-7560-16F56979C765}" dt="2019-01-15T17:46:08.730" v="1884"/>
          <ac:cxnSpMkLst>
            <pc:docMk/>
            <pc:sldMk cId="0" sldId="257"/>
            <ac:cxnSpMk id="60" creationId="{00000000-0000-0000-0000-000000000000}"/>
          </ac:cxnSpMkLst>
        </pc:cxnChg>
        <pc:cxnChg chg="del">
          <ac:chgData name="Lourdes Arce Espinoza" userId="S::larce@uned.ac.cr::a33300a3-6cf6-45f7-99e4-a84f253b6b55" providerId="AD" clId="Web-{D11F661B-3C08-79E4-7560-16F56979C765}" dt="2019-01-15T17:45:09.026" v="1848"/>
          <ac:cxnSpMkLst>
            <pc:docMk/>
            <pc:sldMk cId="0" sldId="257"/>
            <ac:cxnSpMk id="62" creationId="{00000000-0000-0000-0000-000000000000}"/>
          </ac:cxnSpMkLst>
        </pc:cxnChg>
        <pc:cxnChg chg="del">
          <ac:chgData name="Lourdes Arce Espinoza" userId="S::larce@uned.ac.cr::a33300a3-6cf6-45f7-99e4-a84f253b6b55" providerId="AD" clId="Web-{D11F661B-3C08-79E4-7560-16F56979C765}" dt="2019-01-15T17:45:37.386" v="1876"/>
          <ac:cxnSpMkLst>
            <pc:docMk/>
            <pc:sldMk cId="0" sldId="257"/>
            <ac:cxnSpMk id="64" creationId="{00000000-0000-0000-0000-000000000000}"/>
          </ac:cxnSpMkLst>
        </pc:cxnChg>
        <pc:cxnChg chg="mod">
          <ac:chgData name="Lourdes Arce Espinoza" userId="S::larce@uned.ac.cr::a33300a3-6cf6-45f7-99e4-a84f253b6b55" providerId="AD" clId="Web-{D11F661B-3C08-79E4-7560-16F56979C765}" dt="2019-01-15T18:03:14.787" v="3418" actId="1076"/>
          <ac:cxnSpMkLst>
            <pc:docMk/>
            <pc:sldMk cId="0" sldId="257"/>
            <ac:cxnSpMk id="179" creationId="{00000000-0000-0000-0000-000000000000}"/>
          </ac:cxnSpMkLst>
        </pc:cxnChg>
        <pc:cxnChg chg="add mod">
          <ac:chgData name="Lourdes Arce Espinoza" userId="S::larce@uned.ac.cr::a33300a3-6cf6-45f7-99e4-a84f253b6b55" providerId="AD" clId="Web-{D11F661B-3C08-79E4-7560-16F56979C765}" dt="2019-01-15T18:01:40.896" v="3408" actId="1076"/>
          <ac:cxnSpMkLst>
            <pc:docMk/>
            <pc:sldMk cId="0" sldId="257"/>
            <ac:cxnSpMk id="187" creationId="{7A806132-ED20-4970-95E4-56DA405BC372}"/>
          </ac:cxnSpMkLst>
        </pc:cxnChg>
        <pc:cxnChg chg="add mod">
          <ac:chgData name="Lourdes Arce Espinoza" userId="S::larce@uned.ac.cr::a33300a3-6cf6-45f7-99e4-a84f253b6b55" providerId="AD" clId="Web-{D11F661B-3C08-79E4-7560-16F56979C765}" dt="2019-01-15T18:01:46.443" v="3410" actId="1076"/>
          <ac:cxnSpMkLst>
            <pc:docMk/>
            <pc:sldMk cId="0" sldId="257"/>
            <ac:cxnSpMk id="188" creationId="{08F5C4F9-E575-458A-A032-47C9F97F6220}"/>
          </ac:cxnSpMkLst>
        </pc:cxnChg>
        <pc:cxnChg chg="mod">
          <ac:chgData name="Lourdes Arce Espinoza" userId="S::larce@uned.ac.cr::a33300a3-6cf6-45f7-99e4-a84f253b6b55" providerId="AD" clId="Web-{D11F661B-3C08-79E4-7560-16F56979C765}" dt="2019-01-15T17:57:09.549" v="2916" actId="1076"/>
          <ac:cxnSpMkLst>
            <pc:docMk/>
            <pc:sldMk cId="0" sldId="257"/>
            <ac:cxnSpMk id="231" creationId="{00000000-0000-0000-0000-000000000000}"/>
          </ac:cxnSpMkLst>
        </pc:cxnChg>
        <pc:cxnChg chg="mod">
          <ac:chgData name="Lourdes Arce Espinoza" userId="S::larce@uned.ac.cr::a33300a3-6cf6-45f7-99e4-a84f253b6b55" providerId="AD" clId="Web-{D11F661B-3C08-79E4-7560-16F56979C765}" dt="2019-01-15T17:57:06.815" v="2915" actId="1076"/>
          <ac:cxnSpMkLst>
            <pc:docMk/>
            <pc:sldMk cId="0" sldId="257"/>
            <ac:cxnSpMk id="232" creationId="{00000000-0000-0000-0000-000000000000}"/>
          </ac:cxnSpMkLst>
        </pc:cxnChg>
      </pc:sldChg>
      <pc:sldChg chg="del">
        <pc:chgData name="Lourdes Arce Espinoza" userId="S::larce@uned.ac.cr::a33300a3-6cf6-45f7-99e4-a84f253b6b55" providerId="AD" clId="Web-{D11F661B-3C08-79E4-7560-16F56979C765}" dt="2019-01-15T17:24:25.764" v="5"/>
        <pc:sldMkLst>
          <pc:docMk/>
          <pc:sldMk cId="0" sldId="258"/>
        </pc:sldMkLst>
      </pc:sldChg>
      <pc:sldChg chg="del">
        <pc:chgData name="Lourdes Arce Espinoza" userId="S::larce@uned.ac.cr::a33300a3-6cf6-45f7-99e4-a84f253b6b55" providerId="AD" clId="Web-{D11F661B-3C08-79E4-7560-16F56979C765}" dt="2019-01-15T17:24:26.514" v="6"/>
        <pc:sldMkLst>
          <pc:docMk/>
          <pc:sldMk cId="0" sldId="259"/>
        </pc:sldMkLst>
      </pc:sldChg>
      <pc:sldChg chg="del">
        <pc:chgData name="Lourdes Arce Espinoza" userId="S::larce@uned.ac.cr::a33300a3-6cf6-45f7-99e4-a84f253b6b55" providerId="AD" clId="Web-{D11F661B-3C08-79E4-7560-16F56979C765}" dt="2019-01-15T17:24:27.592" v="7"/>
        <pc:sldMkLst>
          <pc:docMk/>
          <pc:sldMk cId="0" sldId="261"/>
        </pc:sldMkLst>
      </pc:sldChg>
      <pc:sldChg chg="del">
        <pc:chgData name="Lourdes Arce Espinoza" userId="S::larce@uned.ac.cr::a33300a3-6cf6-45f7-99e4-a84f253b6b55" providerId="AD" clId="Web-{D11F661B-3C08-79E4-7560-16F56979C765}" dt="2019-01-15T17:24:28.498" v="8"/>
        <pc:sldMkLst>
          <pc:docMk/>
          <pc:sldMk cId="3394186306" sldId="262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F609A9D-0670-9C40-AE4E-73EAF296F82C}" type="datetimeFigureOut">
              <a:rPr lang="en-US" smtClean="0"/>
              <a:t>1/16/2019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685800"/>
            <a:ext cx="1143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6381086-02C1-E749-81E8-133770756C2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8518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8521702"/>
            <a:ext cx="7772400" cy="58801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15544800"/>
            <a:ext cx="6400800" cy="70104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F8420B-FA5B-5D42-9F73-926347ADB11B}" type="datetimeFigureOut">
              <a:rPr lang="en-US"/>
              <a:pPr>
                <a:defRPr/>
              </a:pPr>
              <a:t>1/16/2019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694454-019B-EA4D-A8CD-EAD5A7A3F5C7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44441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854896-4381-9244-87BF-3EF6395076E8}" type="datetimeFigureOut">
              <a:rPr lang="en-US"/>
              <a:pPr>
                <a:defRPr/>
              </a:pPr>
              <a:t>1/16/2019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20918B-8F69-0245-9EDC-29D5C342EC23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43540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4394200"/>
            <a:ext cx="2057400" cy="93624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4394200"/>
            <a:ext cx="6019800" cy="93624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7A6985-873D-6E4D-89DC-9ACE2F555E07}" type="datetimeFigureOut">
              <a:rPr lang="en-US"/>
              <a:pPr>
                <a:defRPr/>
              </a:pPr>
              <a:t>1/16/2019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7747B8-B5A2-BC49-949A-10D6E3066DDA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833967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8521702"/>
            <a:ext cx="7772400" cy="58801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15544800"/>
            <a:ext cx="6400800" cy="70104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B3C7D0-326F-BF44-8A7E-B87DE22CBED5}" type="datetimeFigureOut">
              <a:rPr lang="en-US"/>
              <a:pPr>
                <a:defRPr/>
              </a:pPr>
              <a:t>1/16/2019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9A7EC3-479F-B840-B064-E6EAA7B1EC25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915723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030939-002F-994E-AE17-7FCA6784A007}" type="datetimeFigureOut">
              <a:rPr lang="en-US"/>
              <a:pPr>
                <a:defRPr/>
              </a:pPr>
              <a:t>1/16/2019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4C66E8-A6C5-6645-B461-F5F8B762A3A0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046012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7627602"/>
            <a:ext cx="7772400" cy="54483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11626854"/>
            <a:ext cx="7772400" cy="600074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8B0DBA-6CBD-7541-B577-C20926A91A3C}" type="datetimeFigureOut">
              <a:rPr lang="en-US"/>
              <a:pPr>
                <a:defRPr/>
              </a:pPr>
              <a:t>1/16/2019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0710B5-3AF4-2441-9684-FF104F8AA310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543875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5603200"/>
            <a:ext cx="4038600" cy="72415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5603200"/>
            <a:ext cx="4038600" cy="72415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17235F-FF5B-2849-A861-1A865BA37BD8}" type="datetimeFigureOut">
              <a:rPr lang="en-US"/>
              <a:pPr>
                <a:defRPr/>
              </a:pPr>
              <a:t>1/16/2019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9742CE-0CB1-B943-B3B6-7376FD1DBC96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911904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098552"/>
            <a:ext cx="8229600" cy="4572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6140452"/>
            <a:ext cx="4040188" cy="255904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8699500"/>
            <a:ext cx="4040188" cy="158051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6140452"/>
            <a:ext cx="4041775" cy="255904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8699500"/>
            <a:ext cx="4041775" cy="158051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686ABD-8327-8445-9561-069F598D9C48}" type="datetimeFigureOut">
              <a:rPr lang="en-US"/>
              <a:pPr>
                <a:defRPr/>
              </a:pPr>
              <a:t>1/16/2019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D19FCB-6E75-904C-9F43-8EC7C3CA9BB6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354865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B2C272-E9D6-0D42-B48C-64EAAF7AA24E}" type="datetimeFigureOut">
              <a:rPr lang="en-US"/>
              <a:pPr>
                <a:defRPr/>
              </a:pPr>
              <a:t>1/16/2019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4BC722-DF12-BB42-90F3-2DFF760AF05A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549222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BA39AD-D240-4B44-B60E-190A88CA5C4E}" type="datetimeFigureOut">
              <a:rPr lang="en-US"/>
              <a:pPr>
                <a:defRPr/>
              </a:pPr>
              <a:t>1/16/2019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0D7DB8-FFC8-1943-B192-A75AF0B11325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868648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1092200"/>
            <a:ext cx="3008313" cy="46482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092202"/>
            <a:ext cx="5111750" cy="234124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5740402"/>
            <a:ext cx="3008313" cy="1876425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14543D-442E-D34C-9460-CFC411FFB427}" type="datetimeFigureOut">
              <a:rPr lang="en-US"/>
              <a:pPr>
                <a:defRPr/>
              </a:pPr>
              <a:t>1/16/2019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FF77CB-D03A-354E-A56C-B28162BBD11E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72032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A1A776-91EF-E140-A43B-CAABD908D307}" type="datetimeFigureOut">
              <a:rPr lang="en-US"/>
              <a:pPr>
                <a:defRPr/>
              </a:pPr>
              <a:t>1/16/2019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EDD3B4-216F-CF4F-9659-78DAA335A972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611149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19202400"/>
            <a:ext cx="5486400" cy="226695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2451100"/>
            <a:ext cx="5486400" cy="164592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21469352"/>
            <a:ext cx="5486400" cy="321944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B3DCE8-5BFF-D342-A4BC-834216828E3C}" type="datetimeFigureOut">
              <a:rPr lang="en-US"/>
              <a:pPr>
                <a:defRPr/>
              </a:pPr>
              <a:t>1/16/2019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9D7DA1-C6ED-4B46-B691-5C031C0A9019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199585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519059-2B64-2541-9124-181DCAB785D3}" type="datetimeFigureOut">
              <a:rPr lang="en-US"/>
              <a:pPr>
                <a:defRPr/>
              </a:pPr>
              <a:t>1/16/2019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935D9B-C2D5-EC4C-85E6-B33E07A43095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173862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4394200"/>
            <a:ext cx="2057400" cy="93624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4394200"/>
            <a:ext cx="6019800" cy="93624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753C22-09B5-7F40-9F29-C20816C3D763}" type="datetimeFigureOut">
              <a:rPr lang="en-US"/>
              <a:pPr>
                <a:defRPr/>
              </a:pPr>
              <a:t>1/16/2019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056CD8-1267-6447-ABBD-9A7D1416C4F8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30281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7627602"/>
            <a:ext cx="7772400" cy="54483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11626854"/>
            <a:ext cx="7772400" cy="600074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2FF383-451D-454F-B4DA-DFDAA29F1CF6}" type="datetimeFigureOut">
              <a:rPr lang="en-US"/>
              <a:pPr>
                <a:defRPr/>
              </a:pPr>
              <a:t>1/16/2019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B1D36A-7B0E-EF44-9A0C-7215E5835935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80761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5603200"/>
            <a:ext cx="4038600" cy="72415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5603200"/>
            <a:ext cx="4038600" cy="72415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CD234D-B5FD-A74A-AE1E-2FF653D2FCEF}" type="datetimeFigureOut">
              <a:rPr lang="en-US"/>
              <a:pPr>
                <a:defRPr/>
              </a:pPr>
              <a:t>1/16/2019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11B7A7-995C-F342-AB4A-F9F7D5202491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84451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098552"/>
            <a:ext cx="8229600" cy="4572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6140452"/>
            <a:ext cx="4040188" cy="255904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8699500"/>
            <a:ext cx="4040188" cy="158051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6140452"/>
            <a:ext cx="4041775" cy="255904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8699500"/>
            <a:ext cx="4041775" cy="158051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EC5D1D-96CF-434F-86EE-9D16F567029C}" type="datetimeFigureOut">
              <a:rPr lang="en-US"/>
              <a:pPr>
                <a:defRPr/>
              </a:pPr>
              <a:t>1/16/2019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4A72F8-E72C-CE44-8F49-FB02E3EF30B2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51845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B696D9-2A45-AF46-84C8-A0B56F7FFFA0}" type="datetimeFigureOut">
              <a:rPr lang="en-US"/>
              <a:pPr>
                <a:defRPr/>
              </a:pPr>
              <a:t>1/16/2019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99F7E6-8E5C-C04B-AC5E-DB23D9126A01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35676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2221AA-0D51-A84D-94F6-EA32A116F68D}" type="datetimeFigureOut">
              <a:rPr lang="en-US"/>
              <a:pPr>
                <a:defRPr/>
              </a:pPr>
              <a:t>1/16/2019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2D6C13-1CFA-4C4F-9856-17ED7357DE89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81122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1092200"/>
            <a:ext cx="3008313" cy="46482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092202"/>
            <a:ext cx="5111750" cy="234124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5740402"/>
            <a:ext cx="3008313" cy="1876425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58FD96-CCD9-6343-89BA-05A1B4CD05F0}" type="datetimeFigureOut">
              <a:rPr lang="en-US"/>
              <a:pPr>
                <a:defRPr/>
              </a:pPr>
              <a:t>1/16/2019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099CD1-D7EB-5843-BFB0-F967888315AA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45598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19202400"/>
            <a:ext cx="5486400" cy="226695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2451100"/>
            <a:ext cx="5486400" cy="164592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21469352"/>
            <a:ext cx="5486400" cy="321944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7CDE77-3C5E-5143-9B4B-E80081B78933}" type="datetimeFigureOut">
              <a:rPr lang="en-US"/>
              <a:pPr>
                <a:defRPr/>
              </a:pPr>
              <a:t>1/16/2019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5DABAB-B3F5-3344-8A3D-76C1E3039F65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66629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1098550"/>
            <a:ext cx="8229600" cy="457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6400800"/>
            <a:ext cx="8229600" cy="18103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25425400"/>
            <a:ext cx="2133600" cy="1460500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 smtClean="0">
                <a:solidFill>
                  <a:srgbClr val="898989"/>
                </a:solidFill>
                <a:cs typeface="Arial" charset="0"/>
              </a:defRPr>
            </a:lvl1pPr>
          </a:lstStyle>
          <a:p>
            <a:pPr>
              <a:defRPr/>
            </a:pPr>
            <a:fld id="{71B0E824-3362-9F48-85BF-DC2F6DEFB2A4}" type="datetimeFigureOut">
              <a:rPr lang="en-US"/>
              <a:pPr>
                <a:defRPr/>
              </a:pPr>
              <a:t>1/16/2019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25425400"/>
            <a:ext cx="2895600" cy="14605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25425400"/>
            <a:ext cx="2133600" cy="1460500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 smtClean="0">
                <a:solidFill>
                  <a:srgbClr val="898989"/>
                </a:solidFill>
                <a:cs typeface="Arial" charset="0"/>
              </a:defRPr>
            </a:lvl1pPr>
          </a:lstStyle>
          <a:p>
            <a:pPr>
              <a:defRPr/>
            </a:pPr>
            <a:fld id="{C9626488-F8E4-1B4B-AA9E-527576367D43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0"/>
          <a:cs typeface="ＭＳ Ｐゴシック" charset="0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0"/>
          <a:cs typeface="ＭＳ Ｐゴシック" charset="0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0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0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1098550"/>
            <a:ext cx="8229600" cy="457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6400800"/>
            <a:ext cx="8229600" cy="18103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25425400"/>
            <a:ext cx="2133600" cy="1460500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cs typeface="Arial" charset="0"/>
              </a:defRPr>
            </a:lvl1pPr>
          </a:lstStyle>
          <a:p>
            <a:pPr>
              <a:defRPr/>
            </a:pPr>
            <a:fld id="{7A27FA77-BC52-1547-8701-FA087E859ED4}" type="datetimeFigureOut">
              <a:rPr lang="en-US"/>
              <a:pPr>
                <a:defRPr/>
              </a:pPr>
              <a:t>1/16/2019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25425400"/>
            <a:ext cx="2895600" cy="14605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25425400"/>
            <a:ext cx="2133600" cy="1460500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cs typeface="Arial" charset="0"/>
              </a:defRPr>
            </a:lvl1pPr>
          </a:lstStyle>
          <a:p>
            <a:pPr>
              <a:defRPr/>
            </a:pPr>
            <a:fld id="{353659E8-1F8A-1A45-84BA-EACB07E67AF1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68186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0"/>
          <a:cs typeface="ＭＳ Ｐゴシック" charset="0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0"/>
          <a:cs typeface="ＭＳ Ｐゴシック" charset="0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0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0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11" Type="http://schemas.openxmlformats.org/officeDocument/2006/relationships/image" Target="../media/image10.svg"/><Relationship Id="rId5" Type="http://schemas.openxmlformats.org/officeDocument/2006/relationships/image" Target="../media/image4.svg"/><Relationship Id="rId10" Type="http://schemas.openxmlformats.org/officeDocument/2006/relationships/image" Target="../media/image5.png"/><Relationship Id="rId4" Type="http://schemas.openxmlformats.org/officeDocument/2006/relationships/image" Target="../media/image2.png"/><Relationship Id="rId9" Type="http://schemas.openxmlformats.org/officeDocument/2006/relationships/image" Target="../media/image8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Heart 220">
            <a:extLst>
              <a:ext uri="{FF2B5EF4-FFF2-40B4-BE49-F238E27FC236}">
                <a16:creationId xmlns:a16="http://schemas.microsoft.com/office/drawing/2014/main" xmlns="" id="{B0334D2A-F0B7-4197-9FE3-6DBBD4FA68B9}"/>
              </a:ext>
            </a:extLst>
          </p:cNvPr>
          <p:cNvSpPr/>
          <p:nvPr/>
        </p:nvSpPr>
        <p:spPr>
          <a:xfrm>
            <a:off x="613284" y="14032692"/>
            <a:ext cx="1146175" cy="984250"/>
          </a:xfrm>
          <a:prstGeom prst="heart">
            <a:avLst/>
          </a:prstGeom>
          <a:solidFill>
            <a:srgbClr val="4BACC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5" name="Straight Connector 4"/>
          <p:cNvCxnSpPr/>
          <p:nvPr/>
        </p:nvCxnSpPr>
        <p:spPr>
          <a:xfrm>
            <a:off x="615950" y="739775"/>
            <a:ext cx="3232150" cy="0"/>
          </a:xfrm>
          <a:prstGeom prst="line">
            <a:avLst/>
          </a:prstGeom>
          <a:ln>
            <a:solidFill>
              <a:srgbClr val="4BACC6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>
            <a:off x="615950" y="781050"/>
            <a:ext cx="3559175" cy="0"/>
          </a:xfrm>
          <a:prstGeom prst="line">
            <a:avLst/>
          </a:prstGeom>
          <a:ln>
            <a:solidFill>
              <a:srgbClr val="4BACC6"/>
            </a:solidFill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5300663" y="739775"/>
            <a:ext cx="3232150" cy="0"/>
          </a:xfrm>
          <a:prstGeom prst="line">
            <a:avLst/>
          </a:prstGeom>
          <a:ln>
            <a:solidFill>
              <a:srgbClr val="4BACC6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4937125" y="781050"/>
            <a:ext cx="3595688" cy="0"/>
          </a:xfrm>
          <a:prstGeom prst="line">
            <a:avLst/>
          </a:prstGeom>
          <a:ln>
            <a:solidFill>
              <a:srgbClr val="4BACC6"/>
            </a:solidFill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sp>
        <p:nvSpPr>
          <p:cNvPr id="9" name="Oval 8"/>
          <p:cNvSpPr/>
          <p:nvPr/>
        </p:nvSpPr>
        <p:spPr>
          <a:xfrm>
            <a:off x="4175125" y="168275"/>
            <a:ext cx="762000" cy="763588"/>
          </a:xfrm>
          <a:prstGeom prst="ellipse">
            <a:avLst/>
          </a:prstGeom>
          <a:solidFill>
            <a:schemeClr val="tx1"/>
          </a:solidFill>
          <a:ln>
            <a:solidFill>
              <a:schemeClr val="accent5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5" name="TextBox 14"/>
          <p:cNvSpPr txBox="1"/>
          <p:nvPr/>
        </p:nvSpPr>
        <p:spPr>
          <a:xfrm>
            <a:off x="1563844" y="995959"/>
            <a:ext cx="6689598" cy="92333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>
                <a:solidFill>
                  <a:srgbClr val="000000"/>
                </a:solidFill>
                <a:latin typeface="Britannic Bold"/>
                <a:ea typeface="+mn-ea"/>
                <a:cs typeface="Britannic Bold"/>
              </a:rPr>
              <a:t>Diabetes Mellitus</a:t>
            </a:r>
            <a:endParaRPr lang="en-US" sz="5400" b="1" dirty="0">
              <a:ln w="18000">
                <a:solidFill>
                  <a:schemeClr val="accent5"/>
                </a:solidFill>
                <a:prstDash val="solid"/>
                <a:miter lim="800000"/>
              </a:ln>
              <a:solidFill>
                <a:srgbClr val="000000"/>
              </a:solidFill>
              <a:latin typeface="Britannic Bold"/>
              <a:ea typeface="+mn-ea"/>
              <a:cs typeface="Britannic Bold"/>
            </a:endParaRPr>
          </a:p>
        </p:txBody>
      </p:sp>
      <p:sp>
        <p:nvSpPr>
          <p:cNvPr id="15367" name="TextBox 15"/>
          <p:cNvSpPr txBox="1">
            <a:spLocks noChangeArrowheads="1"/>
          </p:cNvSpPr>
          <p:nvPr/>
        </p:nvSpPr>
        <p:spPr bwMode="auto">
          <a:xfrm>
            <a:off x="973527" y="2012322"/>
            <a:ext cx="7515763" cy="13849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t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algn="just" eaLnBrk="1" hangingPunct="1"/>
            <a:r>
              <a:rPr lang="en-US" sz="2800" dirty="0">
                <a:latin typeface="Britannic Bold"/>
                <a:cs typeface="Britannic Bold" charset="0"/>
              </a:rPr>
              <a:t>La Diabetes Mellitus, es una </a:t>
            </a:r>
            <a:r>
              <a:rPr lang="en-US" sz="2800" err="1">
                <a:latin typeface="Britannic Bold"/>
                <a:cs typeface="Britannic Bold" charset="0"/>
              </a:rPr>
              <a:t>enfermedad</a:t>
            </a:r>
            <a:r>
              <a:rPr lang="en-US" sz="2800" dirty="0">
                <a:latin typeface="Britannic Bold"/>
                <a:cs typeface="Britannic Bold" charset="0"/>
              </a:rPr>
              <a:t> </a:t>
            </a:r>
            <a:r>
              <a:rPr lang="en-US" sz="2800" err="1">
                <a:latin typeface="Britannic Bold"/>
                <a:cs typeface="Britannic Bold" charset="0"/>
              </a:rPr>
              <a:t>crónica</a:t>
            </a:r>
            <a:r>
              <a:rPr lang="en-US" sz="2800" dirty="0">
                <a:latin typeface="Britannic Bold"/>
                <a:cs typeface="Britannic Bold" charset="0"/>
              </a:rPr>
              <a:t>, que se </a:t>
            </a:r>
            <a:r>
              <a:rPr lang="en-US" sz="2800" err="1">
                <a:latin typeface="Britannic Bold"/>
                <a:cs typeface="Britannic Bold" charset="0"/>
              </a:rPr>
              <a:t>caracteriza</a:t>
            </a:r>
            <a:r>
              <a:rPr lang="en-US" sz="2800" dirty="0">
                <a:latin typeface="Britannic Bold"/>
                <a:cs typeface="Britannic Bold" charset="0"/>
              </a:rPr>
              <a:t> por un </a:t>
            </a:r>
            <a:r>
              <a:rPr lang="en-US" sz="2800" err="1">
                <a:latin typeface="Britannic Bold"/>
                <a:cs typeface="Britannic Bold" charset="0"/>
              </a:rPr>
              <a:t>aumento</a:t>
            </a:r>
            <a:r>
              <a:rPr lang="en-US" sz="2800" dirty="0">
                <a:latin typeface="Britannic Bold"/>
                <a:cs typeface="Britannic Bold" charset="0"/>
              </a:rPr>
              <a:t> en el </a:t>
            </a:r>
            <a:r>
              <a:rPr lang="en-US" sz="2800" err="1">
                <a:latin typeface="Britannic Bold"/>
                <a:cs typeface="Britannic Bold" charset="0"/>
              </a:rPr>
              <a:t>nivel</a:t>
            </a:r>
            <a:r>
              <a:rPr lang="en-US" sz="2800" dirty="0">
                <a:latin typeface="Britannic Bold"/>
                <a:cs typeface="Britannic Bold" charset="0"/>
              </a:rPr>
              <a:t> de </a:t>
            </a:r>
            <a:r>
              <a:rPr lang="en-US" sz="2800" err="1">
                <a:latin typeface="Britannic Bold"/>
                <a:cs typeface="Britannic Bold" charset="0"/>
              </a:rPr>
              <a:t>glucosa</a:t>
            </a:r>
            <a:r>
              <a:rPr lang="en-US" sz="2800" dirty="0">
                <a:latin typeface="Britannic Bold"/>
                <a:cs typeface="Britannic Bold" charset="0"/>
              </a:rPr>
              <a:t> en </a:t>
            </a:r>
            <a:r>
              <a:rPr lang="en-US" sz="2800" err="1">
                <a:latin typeface="Britannic Bold"/>
                <a:cs typeface="Britannic Bold" charset="0"/>
              </a:rPr>
              <a:t>sangre</a:t>
            </a:r>
            <a:endParaRPr lang="en-US" sz="2800" err="1">
              <a:latin typeface="Britannic Bold" charset="0"/>
              <a:cs typeface="Britannic Bold" charset="0"/>
            </a:endParaRPr>
          </a:p>
        </p:txBody>
      </p:sp>
      <p:sp>
        <p:nvSpPr>
          <p:cNvPr id="15368" name="TextBox 16"/>
          <p:cNvSpPr txBox="1">
            <a:spLocks noChangeArrowheads="1"/>
          </p:cNvSpPr>
          <p:nvPr/>
        </p:nvSpPr>
        <p:spPr bwMode="auto">
          <a:xfrm>
            <a:off x="515120" y="4065199"/>
            <a:ext cx="7942562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t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 dirty="0" err="1" smtClean="0">
                <a:latin typeface="Britannic Bold"/>
                <a:cs typeface="Britannic Bold" charset="0"/>
              </a:rPr>
              <a:t>Puede</a:t>
            </a:r>
            <a:r>
              <a:rPr lang="en-US" sz="1800" dirty="0" smtClean="0">
                <a:latin typeface="Britannic Bold"/>
                <a:cs typeface="Britannic Bold" charset="0"/>
              </a:rPr>
              <a:t> </a:t>
            </a:r>
            <a:r>
              <a:rPr lang="en-US" sz="1800" dirty="0" err="1" smtClean="0">
                <a:latin typeface="Britannic Bold"/>
                <a:cs typeface="Britannic Bold" charset="0"/>
              </a:rPr>
              <a:t>deberse</a:t>
            </a:r>
            <a:r>
              <a:rPr lang="en-US" sz="1800" dirty="0" smtClean="0">
                <a:latin typeface="Britannic Bold"/>
                <a:cs typeface="Britannic Bold" charset="0"/>
              </a:rPr>
              <a:t> </a:t>
            </a:r>
            <a:r>
              <a:rPr lang="en-US" sz="1800" dirty="0">
                <a:latin typeface="Britannic Bold"/>
                <a:cs typeface="Britannic Bold" charset="0"/>
              </a:rPr>
              <a:t>a una </a:t>
            </a:r>
            <a:r>
              <a:rPr lang="en-US" sz="1800" dirty="0" err="1">
                <a:latin typeface="Britannic Bold"/>
                <a:cs typeface="Britannic Bold" charset="0"/>
              </a:rPr>
              <a:t>baja</a:t>
            </a:r>
            <a:r>
              <a:rPr lang="en-US" sz="1800" dirty="0">
                <a:latin typeface="Britannic Bold"/>
                <a:cs typeface="Britannic Bold" charset="0"/>
              </a:rPr>
              <a:t> </a:t>
            </a:r>
            <a:r>
              <a:rPr lang="en-US" sz="1800" dirty="0" err="1">
                <a:latin typeface="Britannic Bold"/>
                <a:cs typeface="Britannic Bold" charset="0"/>
              </a:rPr>
              <a:t>producción</a:t>
            </a:r>
            <a:r>
              <a:rPr lang="en-US" sz="1800" dirty="0">
                <a:latin typeface="Britannic Bold"/>
                <a:cs typeface="Britannic Bold" charset="0"/>
              </a:rPr>
              <a:t> de </a:t>
            </a:r>
            <a:r>
              <a:rPr lang="en-US" sz="1800" dirty="0" err="1">
                <a:latin typeface="Britannic Bold"/>
                <a:cs typeface="Britannic Bold" charset="0"/>
              </a:rPr>
              <a:t>insulina</a:t>
            </a:r>
            <a:r>
              <a:rPr lang="en-US" sz="1800" dirty="0">
                <a:latin typeface="Britannic Bold"/>
                <a:cs typeface="Britannic Bold" charset="0"/>
              </a:rPr>
              <a:t> por parte del </a:t>
            </a:r>
            <a:r>
              <a:rPr lang="en-US" sz="1800" dirty="0" err="1">
                <a:latin typeface="Britannic Bold"/>
                <a:cs typeface="Britannic Bold" charset="0"/>
              </a:rPr>
              <a:t>páncreas</a:t>
            </a:r>
            <a:r>
              <a:rPr lang="en-US" sz="1800" dirty="0">
                <a:latin typeface="Britannic Bold"/>
                <a:cs typeface="Britannic Bold" charset="0"/>
              </a:rPr>
              <a:t> o por una </a:t>
            </a:r>
            <a:r>
              <a:rPr lang="en-US" sz="1800" dirty="0" err="1">
                <a:latin typeface="Britannic Bold"/>
                <a:cs typeface="Britannic Bold" charset="0"/>
              </a:rPr>
              <a:t>resistencia</a:t>
            </a:r>
            <a:r>
              <a:rPr lang="en-US" sz="1800" dirty="0">
                <a:latin typeface="Britannic Bold"/>
                <a:cs typeface="Britannic Bold" charset="0"/>
              </a:rPr>
              <a:t> a la </a:t>
            </a:r>
            <a:r>
              <a:rPr lang="en-US" sz="1800" dirty="0" err="1">
                <a:latin typeface="Britannic Bold"/>
                <a:cs typeface="Britannic Bold" charset="0"/>
              </a:rPr>
              <a:t>insulina</a:t>
            </a:r>
            <a:r>
              <a:rPr lang="en-US" sz="1800" dirty="0">
                <a:latin typeface="Britannic Bold"/>
                <a:cs typeface="Britannic Bold" charset="0"/>
              </a:rPr>
              <a:t>,  o </a:t>
            </a:r>
            <a:r>
              <a:rPr lang="en-US" sz="1800" dirty="0" err="1">
                <a:latin typeface="Britannic Bold"/>
                <a:cs typeface="Britannic Bold" charset="0"/>
              </a:rPr>
              <a:t>por</a:t>
            </a:r>
            <a:r>
              <a:rPr lang="en-US" sz="1800" dirty="0">
                <a:latin typeface="Britannic Bold"/>
                <a:cs typeface="Britannic Bold" charset="0"/>
              </a:rPr>
              <a:t> </a:t>
            </a:r>
            <a:r>
              <a:rPr lang="en-US" sz="1800" dirty="0" err="1" smtClean="0">
                <a:latin typeface="Britannic Bold"/>
                <a:cs typeface="Britannic Bold" charset="0"/>
              </a:rPr>
              <a:t>ambas</a:t>
            </a:r>
            <a:endParaRPr lang="en-US" sz="1800" dirty="0">
              <a:latin typeface="Britannic Bold" charset="0"/>
              <a:cs typeface="Britannic Bold" charset="0"/>
            </a:endParaRPr>
          </a:p>
        </p:txBody>
      </p:sp>
      <p:cxnSp>
        <p:nvCxnSpPr>
          <p:cNvPr id="18" name="Straight Connector 17"/>
          <p:cNvCxnSpPr/>
          <p:nvPr/>
        </p:nvCxnSpPr>
        <p:spPr>
          <a:xfrm>
            <a:off x="2439389" y="3551926"/>
            <a:ext cx="4595812" cy="0"/>
          </a:xfrm>
          <a:prstGeom prst="line">
            <a:avLst/>
          </a:prstGeom>
          <a:ln>
            <a:solidFill>
              <a:srgbClr val="4BACC6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V="1">
            <a:off x="1372948" y="3911091"/>
            <a:ext cx="6850151" cy="28754"/>
          </a:xfrm>
          <a:prstGeom prst="line">
            <a:avLst/>
          </a:prstGeom>
          <a:ln>
            <a:solidFill>
              <a:srgbClr val="4BACC6"/>
            </a:solidFill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644525" y="5387975"/>
            <a:ext cx="3686175" cy="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375" name="TextBox 29"/>
          <p:cNvSpPr txBox="1">
            <a:spLocks noChangeArrowheads="1"/>
          </p:cNvSpPr>
          <p:nvPr/>
        </p:nvSpPr>
        <p:spPr bwMode="auto">
          <a:xfrm>
            <a:off x="710813" y="5581649"/>
            <a:ext cx="3116681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t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eaLnBrk="1" hangingPunct="1"/>
            <a:r>
              <a:rPr lang="en-US" dirty="0">
                <a:latin typeface="Britannic Bold"/>
                <a:cs typeface="Britannic Bold" charset="0"/>
              </a:rPr>
              <a:t>Durante el </a:t>
            </a:r>
            <a:r>
              <a:rPr lang="en-US" dirty="0" err="1">
                <a:latin typeface="Britannic Bold"/>
                <a:cs typeface="Britannic Bold" charset="0"/>
              </a:rPr>
              <a:t>proceso</a:t>
            </a:r>
            <a:r>
              <a:rPr lang="en-US" dirty="0">
                <a:latin typeface="Britannic Bold"/>
                <a:cs typeface="Britannic Bold" charset="0"/>
              </a:rPr>
              <a:t> de </a:t>
            </a:r>
            <a:r>
              <a:rPr lang="en-US" dirty="0" err="1">
                <a:latin typeface="Britannic Bold"/>
                <a:cs typeface="Britannic Bold" charset="0"/>
              </a:rPr>
              <a:t>alimentación</a:t>
            </a:r>
            <a:r>
              <a:rPr lang="en-US" dirty="0">
                <a:latin typeface="Britannic Bold"/>
                <a:cs typeface="Britannic Bold" charset="0"/>
              </a:rPr>
              <a:t>, el </a:t>
            </a:r>
            <a:r>
              <a:rPr lang="en-US" dirty="0" err="1">
                <a:latin typeface="Britannic Bold"/>
                <a:cs typeface="Britannic Bold" charset="0"/>
              </a:rPr>
              <a:t>alimento</a:t>
            </a:r>
            <a:r>
              <a:rPr lang="en-US" dirty="0">
                <a:latin typeface="Britannic Bold"/>
                <a:cs typeface="Britannic Bold" charset="0"/>
              </a:rPr>
              <a:t> </a:t>
            </a:r>
            <a:r>
              <a:rPr lang="en-US" dirty="0" err="1">
                <a:latin typeface="Britannic Bold"/>
                <a:cs typeface="Britannic Bold" charset="0"/>
              </a:rPr>
              <a:t>ingerido</a:t>
            </a:r>
            <a:r>
              <a:rPr lang="en-US" dirty="0">
                <a:latin typeface="Britannic Bold"/>
                <a:cs typeface="Britannic Bold" charset="0"/>
              </a:rPr>
              <a:t> se </a:t>
            </a:r>
            <a:r>
              <a:rPr lang="en-US" dirty="0" err="1">
                <a:latin typeface="Britannic Bold"/>
                <a:cs typeface="Britannic Bold" charset="0"/>
              </a:rPr>
              <a:t>convierte</a:t>
            </a:r>
            <a:r>
              <a:rPr lang="en-US" dirty="0">
                <a:latin typeface="Britannic Bold"/>
                <a:cs typeface="Britannic Bold" charset="0"/>
              </a:rPr>
              <a:t> en </a:t>
            </a:r>
            <a:r>
              <a:rPr lang="en-US" dirty="0" err="1">
                <a:latin typeface="Britannic Bold"/>
                <a:cs typeface="Britannic Bold" charset="0"/>
              </a:rPr>
              <a:t>glucosa</a:t>
            </a:r>
            <a:endParaRPr lang="en-US" dirty="0" err="1">
              <a:latin typeface="Britannic Bold" charset="0"/>
              <a:cs typeface="Britannic Bold" charset="0"/>
            </a:endParaRPr>
          </a:p>
        </p:txBody>
      </p:sp>
      <p:cxnSp>
        <p:nvCxnSpPr>
          <p:cNvPr id="35" name="Straight Connector 34"/>
          <p:cNvCxnSpPr/>
          <p:nvPr/>
        </p:nvCxnSpPr>
        <p:spPr>
          <a:xfrm>
            <a:off x="622457" y="9700650"/>
            <a:ext cx="8162926" cy="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380" name="TextBox 35"/>
          <p:cNvSpPr txBox="1">
            <a:spLocks noChangeArrowheads="1"/>
          </p:cNvSpPr>
          <p:nvPr/>
        </p:nvSpPr>
        <p:spPr bwMode="auto">
          <a:xfrm>
            <a:off x="987055" y="9924335"/>
            <a:ext cx="3124619" cy="13234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t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000" dirty="0">
                <a:solidFill>
                  <a:srgbClr val="4BACC6"/>
                </a:solidFill>
                <a:latin typeface="Britannic Bold"/>
                <a:cs typeface="Britannic Bold" charset="0"/>
              </a:rPr>
              <a:t>LAS PERSONAS DIABÉTICAS PRESENTAN NIVELES ELEVADOS DE GLUCOSA EN SANGRE</a:t>
            </a:r>
            <a:endParaRPr lang="en-US" sz="2000" dirty="0">
              <a:solidFill>
                <a:srgbClr val="4BACC6"/>
              </a:solidFill>
              <a:latin typeface="Britannic Bold" charset="0"/>
              <a:cs typeface="Britannic Bold" charset="0"/>
            </a:endParaRPr>
          </a:p>
        </p:txBody>
      </p:sp>
      <p:sp>
        <p:nvSpPr>
          <p:cNvPr id="15381" name="TextBox 36"/>
          <p:cNvSpPr txBox="1">
            <a:spLocks noChangeArrowheads="1"/>
          </p:cNvSpPr>
          <p:nvPr/>
        </p:nvSpPr>
        <p:spPr bwMode="auto">
          <a:xfrm>
            <a:off x="1219830" y="4873176"/>
            <a:ext cx="7679485" cy="4462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t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2300" dirty="0">
                <a:solidFill>
                  <a:srgbClr val="4BACC6"/>
                </a:solidFill>
                <a:latin typeface="Britannic Bold"/>
                <a:cs typeface="Britannic Bold" charset="0"/>
              </a:rPr>
              <a:t>ALIMENTACIÓN, GLUCOSA, INSULINA</a:t>
            </a:r>
            <a:endParaRPr lang="en-US" sz="2300" dirty="0">
              <a:solidFill>
                <a:srgbClr val="4BACC6"/>
              </a:solidFill>
              <a:latin typeface="Britannic Bold" charset="0"/>
              <a:cs typeface="Britannic Bold" charset="0"/>
            </a:endParaRPr>
          </a:p>
        </p:txBody>
      </p:sp>
      <p:cxnSp>
        <p:nvCxnSpPr>
          <p:cNvPr id="132" name="Straight Connector 131"/>
          <p:cNvCxnSpPr/>
          <p:nvPr/>
        </p:nvCxnSpPr>
        <p:spPr>
          <a:xfrm>
            <a:off x="715963" y="7351713"/>
            <a:ext cx="7951787" cy="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387" name="TextBox 132"/>
          <p:cNvSpPr txBox="1">
            <a:spLocks noChangeArrowheads="1"/>
          </p:cNvSpPr>
          <p:nvPr/>
        </p:nvSpPr>
        <p:spPr bwMode="auto">
          <a:xfrm>
            <a:off x="4839773" y="7426890"/>
            <a:ext cx="3270310" cy="22467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t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800" dirty="0">
                <a:latin typeface="Britannic Bold"/>
                <a:cs typeface="Britannic Bold" charset="0"/>
              </a:rPr>
              <a:t>La </a:t>
            </a:r>
            <a:r>
              <a:rPr lang="en-US" sz="2800" dirty="0" err="1" smtClean="0">
                <a:latin typeface="Britannic Bold"/>
                <a:cs typeface="Britannic Bold" charset="0"/>
              </a:rPr>
              <a:t>función</a:t>
            </a:r>
            <a:r>
              <a:rPr lang="en-US" sz="2800" dirty="0" smtClean="0">
                <a:latin typeface="Britannic Bold"/>
                <a:cs typeface="Britannic Bold" charset="0"/>
              </a:rPr>
              <a:t> de la </a:t>
            </a:r>
            <a:r>
              <a:rPr lang="en-US" sz="2800" dirty="0" err="1" smtClean="0">
                <a:latin typeface="Britannic Bold"/>
                <a:cs typeface="Britannic Bold" charset="0"/>
              </a:rPr>
              <a:t>insulina</a:t>
            </a:r>
            <a:r>
              <a:rPr lang="en-US" sz="2800" dirty="0" smtClean="0">
                <a:latin typeface="Britannic Bold"/>
                <a:cs typeface="Britannic Bold" charset="0"/>
              </a:rPr>
              <a:t> </a:t>
            </a:r>
            <a:r>
              <a:rPr lang="en-US" sz="2800" dirty="0" err="1" smtClean="0">
                <a:latin typeface="Britannic Bold"/>
                <a:cs typeface="Britannic Bold" charset="0"/>
              </a:rPr>
              <a:t>es</a:t>
            </a:r>
            <a:r>
              <a:rPr lang="en-US" sz="2800" dirty="0" smtClean="0">
                <a:latin typeface="Britannic Bold"/>
                <a:cs typeface="Britannic Bold" charset="0"/>
              </a:rPr>
              <a:t> </a:t>
            </a:r>
            <a:r>
              <a:rPr lang="en-US" sz="2800" dirty="0" err="1" smtClean="0">
                <a:latin typeface="Britannic Bold"/>
                <a:cs typeface="Britannic Bold" charset="0"/>
              </a:rPr>
              <a:t>transportar</a:t>
            </a:r>
            <a:r>
              <a:rPr lang="en-US" sz="2800" dirty="0" smtClean="0">
                <a:latin typeface="Britannic Bold"/>
                <a:cs typeface="Britannic Bold" charset="0"/>
              </a:rPr>
              <a:t> </a:t>
            </a:r>
            <a:r>
              <a:rPr lang="en-US" sz="2800" dirty="0">
                <a:latin typeface="Britannic Bold"/>
                <a:cs typeface="Britannic Bold" charset="0"/>
              </a:rPr>
              <a:t>la </a:t>
            </a:r>
            <a:r>
              <a:rPr lang="en-US" sz="2800" dirty="0" err="1">
                <a:latin typeface="Britannic Bold"/>
                <a:cs typeface="Britannic Bold" charset="0"/>
              </a:rPr>
              <a:t>glucosa</a:t>
            </a:r>
            <a:r>
              <a:rPr lang="en-US" sz="2800" dirty="0">
                <a:latin typeface="Britannic Bold"/>
                <a:cs typeface="Britannic Bold" charset="0"/>
              </a:rPr>
              <a:t>  </a:t>
            </a:r>
            <a:r>
              <a:rPr lang="en-US" sz="2800" dirty="0" err="1">
                <a:latin typeface="Britannic Bold"/>
                <a:cs typeface="Britannic Bold" charset="0"/>
              </a:rPr>
              <a:t>hacia</a:t>
            </a:r>
            <a:r>
              <a:rPr lang="en-US" sz="2800" dirty="0">
                <a:latin typeface="Britannic Bold"/>
                <a:cs typeface="Britannic Bold" charset="0"/>
              </a:rPr>
              <a:t> el </a:t>
            </a:r>
            <a:r>
              <a:rPr lang="en-US" sz="2800" dirty="0" err="1">
                <a:latin typeface="Britannic Bold"/>
                <a:cs typeface="Britannic Bold" charset="0"/>
              </a:rPr>
              <a:t>músculo</a:t>
            </a:r>
            <a:endParaRPr lang="en-US" sz="2800" dirty="0">
              <a:latin typeface="Britannic Bold" charset="0"/>
              <a:cs typeface="Britannic Bold" charset="0"/>
            </a:endParaRPr>
          </a:p>
        </p:txBody>
      </p:sp>
      <p:sp>
        <p:nvSpPr>
          <p:cNvPr id="136" name="Rounded Rectangle 135"/>
          <p:cNvSpPr/>
          <p:nvPr/>
        </p:nvSpPr>
        <p:spPr>
          <a:xfrm>
            <a:off x="3352800" y="7721600"/>
            <a:ext cx="95250" cy="238125"/>
          </a:xfrm>
          <a:prstGeom prst="roundRect">
            <a:avLst/>
          </a:prstGeom>
          <a:solidFill>
            <a:srgbClr val="4BACC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rgbClr val="4BACC6"/>
              </a:solidFill>
            </a:endParaRPr>
          </a:p>
        </p:txBody>
      </p:sp>
      <p:sp>
        <p:nvSpPr>
          <p:cNvPr id="137" name="Oval 136"/>
          <p:cNvSpPr/>
          <p:nvPr/>
        </p:nvSpPr>
        <p:spPr>
          <a:xfrm>
            <a:off x="3325813" y="7658100"/>
            <a:ext cx="152400" cy="152400"/>
          </a:xfrm>
          <a:prstGeom prst="ellipse">
            <a:avLst/>
          </a:prstGeom>
          <a:solidFill>
            <a:srgbClr val="4BACC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rgbClr val="4BACC6"/>
              </a:solidFill>
            </a:endParaRPr>
          </a:p>
        </p:txBody>
      </p:sp>
      <p:sp>
        <p:nvSpPr>
          <p:cNvPr id="138" name="Rounded Rectangle 137"/>
          <p:cNvSpPr/>
          <p:nvPr/>
        </p:nvSpPr>
        <p:spPr>
          <a:xfrm rot="19115001" flipH="1">
            <a:off x="3292475" y="7826375"/>
            <a:ext cx="93663" cy="30163"/>
          </a:xfrm>
          <a:prstGeom prst="roundRect">
            <a:avLst/>
          </a:prstGeom>
          <a:solidFill>
            <a:srgbClr val="4BACC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rgbClr val="4BACC6"/>
              </a:solidFill>
            </a:endParaRPr>
          </a:p>
        </p:txBody>
      </p:sp>
      <p:sp>
        <p:nvSpPr>
          <p:cNvPr id="139" name="Rounded Rectangle 138"/>
          <p:cNvSpPr/>
          <p:nvPr/>
        </p:nvSpPr>
        <p:spPr>
          <a:xfrm rot="2381177" flipH="1">
            <a:off x="3429000" y="7837488"/>
            <a:ext cx="92075" cy="30162"/>
          </a:xfrm>
          <a:prstGeom prst="roundRect">
            <a:avLst/>
          </a:prstGeom>
          <a:solidFill>
            <a:srgbClr val="4BACC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rgbClr val="4BACC6"/>
              </a:solidFill>
            </a:endParaRPr>
          </a:p>
        </p:txBody>
      </p:sp>
      <p:sp>
        <p:nvSpPr>
          <p:cNvPr id="140" name="Rounded Rectangle 139"/>
          <p:cNvSpPr/>
          <p:nvPr/>
        </p:nvSpPr>
        <p:spPr>
          <a:xfrm>
            <a:off x="3644900" y="7726363"/>
            <a:ext cx="96838" cy="238125"/>
          </a:xfrm>
          <a:prstGeom prst="roundRect">
            <a:avLst/>
          </a:prstGeom>
          <a:solidFill>
            <a:srgbClr val="4BACC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rgbClr val="4BACC6"/>
              </a:solidFill>
            </a:endParaRPr>
          </a:p>
        </p:txBody>
      </p:sp>
      <p:sp>
        <p:nvSpPr>
          <p:cNvPr id="141" name="Oval 140"/>
          <p:cNvSpPr/>
          <p:nvPr/>
        </p:nvSpPr>
        <p:spPr>
          <a:xfrm>
            <a:off x="3617913" y="7662863"/>
            <a:ext cx="152400" cy="152400"/>
          </a:xfrm>
          <a:prstGeom prst="ellipse">
            <a:avLst/>
          </a:prstGeom>
          <a:solidFill>
            <a:srgbClr val="4BACC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rgbClr val="4BACC6"/>
              </a:solidFill>
            </a:endParaRPr>
          </a:p>
        </p:txBody>
      </p:sp>
      <p:sp>
        <p:nvSpPr>
          <p:cNvPr id="142" name="Rounded Rectangle 141"/>
          <p:cNvSpPr/>
          <p:nvPr/>
        </p:nvSpPr>
        <p:spPr>
          <a:xfrm rot="19115001" flipH="1">
            <a:off x="3586163" y="7831138"/>
            <a:ext cx="93662" cy="30162"/>
          </a:xfrm>
          <a:prstGeom prst="roundRect">
            <a:avLst/>
          </a:prstGeom>
          <a:solidFill>
            <a:srgbClr val="4BACC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rgbClr val="4BACC6"/>
              </a:solidFill>
            </a:endParaRPr>
          </a:p>
        </p:txBody>
      </p:sp>
      <p:sp>
        <p:nvSpPr>
          <p:cNvPr id="143" name="Rounded Rectangle 142"/>
          <p:cNvSpPr/>
          <p:nvPr/>
        </p:nvSpPr>
        <p:spPr>
          <a:xfrm rot="2381177" flipH="1">
            <a:off x="3721100" y="7842250"/>
            <a:ext cx="93663" cy="30163"/>
          </a:xfrm>
          <a:prstGeom prst="roundRect">
            <a:avLst/>
          </a:prstGeom>
          <a:solidFill>
            <a:srgbClr val="4BACC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rgbClr val="4BACC6"/>
              </a:solidFill>
            </a:endParaRPr>
          </a:p>
        </p:txBody>
      </p:sp>
      <p:sp>
        <p:nvSpPr>
          <p:cNvPr id="152" name="Rounded Rectangle 151"/>
          <p:cNvSpPr/>
          <p:nvPr/>
        </p:nvSpPr>
        <p:spPr>
          <a:xfrm>
            <a:off x="3352800" y="8091488"/>
            <a:ext cx="95250" cy="238125"/>
          </a:xfrm>
          <a:prstGeom prst="roundRect">
            <a:avLst/>
          </a:prstGeom>
          <a:solidFill>
            <a:srgbClr val="4BACC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rgbClr val="4BACC6"/>
              </a:solidFill>
            </a:endParaRPr>
          </a:p>
        </p:txBody>
      </p:sp>
      <p:sp>
        <p:nvSpPr>
          <p:cNvPr id="153" name="Oval 152"/>
          <p:cNvSpPr/>
          <p:nvPr/>
        </p:nvSpPr>
        <p:spPr>
          <a:xfrm>
            <a:off x="3325813" y="8027988"/>
            <a:ext cx="152400" cy="152400"/>
          </a:xfrm>
          <a:prstGeom prst="ellipse">
            <a:avLst/>
          </a:prstGeom>
          <a:solidFill>
            <a:srgbClr val="4BACC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rgbClr val="4BACC6"/>
              </a:solidFill>
            </a:endParaRPr>
          </a:p>
        </p:txBody>
      </p:sp>
      <p:sp>
        <p:nvSpPr>
          <p:cNvPr id="154" name="Rounded Rectangle 153"/>
          <p:cNvSpPr/>
          <p:nvPr/>
        </p:nvSpPr>
        <p:spPr>
          <a:xfrm rot="19115001" flipH="1">
            <a:off x="3292475" y="8196263"/>
            <a:ext cx="93663" cy="30162"/>
          </a:xfrm>
          <a:prstGeom prst="roundRect">
            <a:avLst/>
          </a:prstGeom>
          <a:solidFill>
            <a:srgbClr val="4BACC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rgbClr val="4BACC6"/>
              </a:solidFill>
            </a:endParaRPr>
          </a:p>
        </p:txBody>
      </p:sp>
      <p:sp>
        <p:nvSpPr>
          <p:cNvPr id="155" name="Rounded Rectangle 154"/>
          <p:cNvSpPr/>
          <p:nvPr/>
        </p:nvSpPr>
        <p:spPr>
          <a:xfrm rot="2381177" flipH="1">
            <a:off x="3429000" y="8207375"/>
            <a:ext cx="92075" cy="30163"/>
          </a:xfrm>
          <a:prstGeom prst="roundRect">
            <a:avLst/>
          </a:prstGeom>
          <a:solidFill>
            <a:srgbClr val="4BACC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rgbClr val="4BACC6"/>
              </a:solidFill>
            </a:endParaRPr>
          </a:p>
        </p:txBody>
      </p:sp>
      <p:sp>
        <p:nvSpPr>
          <p:cNvPr id="156" name="Rounded Rectangle 155"/>
          <p:cNvSpPr/>
          <p:nvPr/>
        </p:nvSpPr>
        <p:spPr>
          <a:xfrm>
            <a:off x="3638550" y="8091488"/>
            <a:ext cx="96838" cy="238125"/>
          </a:xfrm>
          <a:prstGeom prst="roundRect">
            <a:avLst/>
          </a:prstGeom>
          <a:solidFill>
            <a:srgbClr val="4BACC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rgbClr val="4BACC6"/>
              </a:solidFill>
            </a:endParaRPr>
          </a:p>
        </p:txBody>
      </p:sp>
      <p:sp>
        <p:nvSpPr>
          <p:cNvPr id="157" name="Oval 156"/>
          <p:cNvSpPr/>
          <p:nvPr/>
        </p:nvSpPr>
        <p:spPr>
          <a:xfrm>
            <a:off x="3613150" y="8027988"/>
            <a:ext cx="152400" cy="152400"/>
          </a:xfrm>
          <a:prstGeom prst="ellipse">
            <a:avLst/>
          </a:prstGeom>
          <a:solidFill>
            <a:srgbClr val="4BACC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rgbClr val="4BACC6"/>
              </a:solidFill>
            </a:endParaRPr>
          </a:p>
        </p:txBody>
      </p:sp>
      <p:sp>
        <p:nvSpPr>
          <p:cNvPr id="158" name="Rounded Rectangle 157"/>
          <p:cNvSpPr/>
          <p:nvPr/>
        </p:nvSpPr>
        <p:spPr>
          <a:xfrm rot="19115001" flipH="1">
            <a:off x="3579813" y="8196263"/>
            <a:ext cx="93662" cy="30162"/>
          </a:xfrm>
          <a:prstGeom prst="roundRect">
            <a:avLst/>
          </a:prstGeom>
          <a:solidFill>
            <a:srgbClr val="4BACC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rgbClr val="4BACC6"/>
              </a:solidFill>
            </a:endParaRPr>
          </a:p>
        </p:txBody>
      </p:sp>
      <p:sp>
        <p:nvSpPr>
          <p:cNvPr id="159" name="Rounded Rectangle 158"/>
          <p:cNvSpPr/>
          <p:nvPr/>
        </p:nvSpPr>
        <p:spPr>
          <a:xfrm rot="2381177" flipH="1">
            <a:off x="3714750" y="8207375"/>
            <a:ext cx="93663" cy="30163"/>
          </a:xfrm>
          <a:prstGeom prst="roundRect">
            <a:avLst/>
          </a:prstGeom>
          <a:solidFill>
            <a:srgbClr val="4BACC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rgbClr val="4BACC6"/>
              </a:solidFill>
            </a:endParaRPr>
          </a:p>
        </p:txBody>
      </p:sp>
      <p:sp>
        <p:nvSpPr>
          <p:cNvPr id="164" name="Rounded Rectangle 163"/>
          <p:cNvSpPr/>
          <p:nvPr/>
        </p:nvSpPr>
        <p:spPr>
          <a:xfrm>
            <a:off x="3352800" y="8461375"/>
            <a:ext cx="95250" cy="236538"/>
          </a:xfrm>
          <a:prstGeom prst="roundRect">
            <a:avLst/>
          </a:prstGeom>
          <a:solidFill>
            <a:srgbClr val="4BACC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rgbClr val="4BACC6"/>
              </a:solidFill>
            </a:endParaRPr>
          </a:p>
        </p:txBody>
      </p:sp>
      <p:sp>
        <p:nvSpPr>
          <p:cNvPr id="165" name="Oval 164"/>
          <p:cNvSpPr/>
          <p:nvPr/>
        </p:nvSpPr>
        <p:spPr>
          <a:xfrm>
            <a:off x="3325813" y="8397875"/>
            <a:ext cx="152400" cy="152400"/>
          </a:xfrm>
          <a:prstGeom prst="ellipse">
            <a:avLst/>
          </a:prstGeom>
          <a:solidFill>
            <a:srgbClr val="4BACC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rgbClr val="4BACC6"/>
              </a:solidFill>
            </a:endParaRPr>
          </a:p>
        </p:txBody>
      </p:sp>
      <p:sp>
        <p:nvSpPr>
          <p:cNvPr id="166" name="Rounded Rectangle 165"/>
          <p:cNvSpPr/>
          <p:nvPr/>
        </p:nvSpPr>
        <p:spPr>
          <a:xfrm rot="19115001" flipH="1">
            <a:off x="3292475" y="8566150"/>
            <a:ext cx="93663" cy="30163"/>
          </a:xfrm>
          <a:prstGeom prst="roundRect">
            <a:avLst/>
          </a:prstGeom>
          <a:solidFill>
            <a:srgbClr val="4BACC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rgbClr val="4BACC6"/>
              </a:solidFill>
            </a:endParaRPr>
          </a:p>
        </p:txBody>
      </p:sp>
      <p:sp>
        <p:nvSpPr>
          <p:cNvPr id="167" name="Rounded Rectangle 166"/>
          <p:cNvSpPr/>
          <p:nvPr/>
        </p:nvSpPr>
        <p:spPr>
          <a:xfrm rot="2381177" flipH="1">
            <a:off x="3429000" y="8575675"/>
            <a:ext cx="92075" cy="31750"/>
          </a:xfrm>
          <a:prstGeom prst="roundRect">
            <a:avLst/>
          </a:prstGeom>
          <a:solidFill>
            <a:srgbClr val="4BACC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rgbClr val="4BACC6"/>
              </a:solidFill>
            </a:endParaRPr>
          </a:p>
        </p:txBody>
      </p:sp>
      <p:sp>
        <p:nvSpPr>
          <p:cNvPr id="168" name="Rounded Rectangle 167"/>
          <p:cNvSpPr/>
          <p:nvPr/>
        </p:nvSpPr>
        <p:spPr>
          <a:xfrm>
            <a:off x="3627438" y="8461375"/>
            <a:ext cx="96837" cy="236538"/>
          </a:xfrm>
          <a:prstGeom prst="roundRect">
            <a:avLst/>
          </a:prstGeom>
          <a:solidFill>
            <a:srgbClr val="4BACC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rgbClr val="4BACC6"/>
              </a:solidFill>
            </a:endParaRPr>
          </a:p>
        </p:txBody>
      </p:sp>
      <p:sp>
        <p:nvSpPr>
          <p:cNvPr id="169" name="Oval 168"/>
          <p:cNvSpPr/>
          <p:nvPr/>
        </p:nvSpPr>
        <p:spPr>
          <a:xfrm>
            <a:off x="3600450" y="8397875"/>
            <a:ext cx="152400" cy="152400"/>
          </a:xfrm>
          <a:prstGeom prst="ellipse">
            <a:avLst/>
          </a:prstGeom>
          <a:solidFill>
            <a:srgbClr val="4BACC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rgbClr val="4BACC6"/>
              </a:solidFill>
            </a:endParaRPr>
          </a:p>
        </p:txBody>
      </p:sp>
      <p:sp>
        <p:nvSpPr>
          <p:cNvPr id="170" name="Rounded Rectangle 169"/>
          <p:cNvSpPr/>
          <p:nvPr/>
        </p:nvSpPr>
        <p:spPr>
          <a:xfrm rot="19115001" flipH="1">
            <a:off x="3568700" y="8566150"/>
            <a:ext cx="92075" cy="30163"/>
          </a:xfrm>
          <a:prstGeom prst="roundRect">
            <a:avLst/>
          </a:prstGeom>
          <a:solidFill>
            <a:srgbClr val="4BACC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rgbClr val="4BACC6"/>
              </a:solidFill>
            </a:endParaRPr>
          </a:p>
        </p:txBody>
      </p:sp>
      <p:sp>
        <p:nvSpPr>
          <p:cNvPr id="171" name="Rounded Rectangle 170"/>
          <p:cNvSpPr/>
          <p:nvPr/>
        </p:nvSpPr>
        <p:spPr>
          <a:xfrm rot="2381177" flipH="1">
            <a:off x="3703638" y="8575675"/>
            <a:ext cx="93662" cy="31750"/>
          </a:xfrm>
          <a:prstGeom prst="roundRect">
            <a:avLst/>
          </a:prstGeom>
          <a:solidFill>
            <a:srgbClr val="4BACC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rgbClr val="4BACC6"/>
              </a:solidFill>
            </a:endParaRPr>
          </a:p>
        </p:txBody>
      </p:sp>
      <p:sp>
        <p:nvSpPr>
          <p:cNvPr id="172" name="Rounded Rectangle 171"/>
          <p:cNvSpPr/>
          <p:nvPr/>
        </p:nvSpPr>
        <p:spPr>
          <a:xfrm>
            <a:off x="3984625" y="8080375"/>
            <a:ext cx="149225" cy="368300"/>
          </a:xfrm>
          <a:prstGeom prst="roundRect">
            <a:avLst/>
          </a:prstGeom>
          <a:solidFill>
            <a:srgbClr val="000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tx1"/>
              </a:solidFill>
            </a:endParaRPr>
          </a:p>
        </p:txBody>
      </p:sp>
      <p:sp>
        <p:nvSpPr>
          <p:cNvPr id="173" name="Oval 172"/>
          <p:cNvSpPr/>
          <p:nvPr/>
        </p:nvSpPr>
        <p:spPr>
          <a:xfrm>
            <a:off x="3943350" y="7983538"/>
            <a:ext cx="236538" cy="234950"/>
          </a:xfrm>
          <a:prstGeom prst="ellipse">
            <a:avLst/>
          </a:prstGeom>
          <a:solidFill>
            <a:schemeClr val="tx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tx1"/>
              </a:solidFill>
            </a:endParaRPr>
          </a:p>
        </p:txBody>
      </p:sp>
      <p:sp>
        <p:nvSpPr>
          <p:cNvPr id="174" name="Rounded Rectangle 173"/>
          <p:cNvSpPr/>
          <p:nvPr/>
        </p:nvSpPr>
        <p:spPr>
          <a:xfrm rot="19115001" flipH="1">
            <a:off x="3892550" y="8243888"/>
            <a:ext cx="144463" cy="46037"/>
          </a:xfrm>
          <a:prstGeom prst="roundRect">
            <a:avLst/>
          </a:prstGeom>
          <a:solidFill>
            <a:srgbClr val="000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tx1"/>
              </a:solidFill>
            </a:endParaRPr>
          </a:p>
        </p:txBody>
      </p:sp>
      <p:sp>
        <p:nvSpPr>
          <p:cNvPr id="175" name="Rounded Rectangle 174"/>
          <p:cNvSpPr/>
          <p:nvPr/>
        </p:nvSpPr>
        <p:spPr>
          <a:xfrm rot="2381177" flipH="1">
            <a:off x="4102100" y="8259763"/>
            <a:ext cx="144463" cy="47625"/>
          </a:xfrm>
          <a:prstGeom prst="roundRect">
            <a:avLst/>
          </a:prstGeom>
          <a:solidFill>
            <a:srgbClr val="000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tx1"/>
              </a:solidFill>
            </a:endParaRPr>
          </a:p>
        </p:txBody>
      </p:sp>
      <p:cxnSp>
        <p:nvCxnSpPr>
          <p:cNvPr id="177" name="Straight Connector 176"/>
          <p:cNvCxnSpPr/>
          <p:nvPr/>
        </p:nvCxnSpPr>
        <p:spPr>
          <a:xfrm>
            <a:off x="785813" y="11601450"/>
            <a:ext cx="7932737" cy="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1" name="Heart 220"/>
          <p:cNvSpPr/>
          <p:nvPr/>
        </p:nvSpPr>
        <p:spPr>
          <a:xfrm>
            <a:off x="785813" y="11876088"/>
            <a:ext cx="1146175" cy="984250"/>
          </a:xfrm>
          <a:prstGeom prst="heart">
            <a:avLst/>
          </a:prstGeom>
          <a:solidFill>
            <a:srgbClr val="4BACC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5434" name="TextBox 222"/>
          <p:cNvSpPr txBox="1">
            <a:spLocks noChangeArrowheads="1"/>
          </p:cNvSpPr>
          <p:nvPr/>
        </p:nvSpPr>
        <p:spPr bwMode="auto">
          <a:xfrm>
            <a:off x="2117036" y="11944530"/>
            <a:ext cx="2849562" cy="14773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 dirty="0">
                <a:solidFill>
                  <a:srgbClr val="4BACC6"/>
                </a:solidFill>
                <a:latin typeface="Britannic Bold"/>
                <a:cs typeface="Britannic Bold" charset="0"/>
              </a:rPr>
              <a:t>La Diabetes I, </a:t>
            </a:r>
            <a:r>
              <a:rPr lang="en-US" sz="1800" dirty="0" err="1">
                <a:solidFill>
                  <a:srgbClr val="4BACC6"/>
                </a:solidFill>
                <a:latin typeface="Britannic Bold"/>
                <a:cs typeface="Britannic Bold" charset="0"/>
              </a:rPr>
              <a:t>puede</a:t>
            </a:r>
            <a:r>
              <a:rPr lang="en-US" sz="1800" dirty="0">
                <a:solidFill>
                  <a:srgbClr val="4BACC6"/>
                </a:solidFill>
                <a:latin typeface="Britannic Bold"/>
                <a:cs typeface="Britannic Bold" charset="0"/>
              </a:rPr>
              <a:t> </a:t>
            </a:r>
            <a:r>
              <a:rPr lang="en-US" sz="1800" dirty="0" err="1">
                <a:solidFill>
                  <a:srgbClr val="4BACC6"/>
                </a:solidFill>
                <a:latin typeface="Britannic Bold"/>
                <a:cs typeface="Britannic Bold" charset="0"/>
              </a:rPr>
              <a:t>presentarse</a:t>
            </a:r>
            <a:r>
              <a:rPr lang="en-US" sz="1800" dirty="0">
                <a:solidFill>
                  <a:srgbClr val="4BACC6"/>
                </a:solidFill>
                <a:latin typeface="Britannic Bold"/>
                <a:cs typeface="Britannic Bold" charset="0"/>
              </a:rPr>
              <a:t> a </a:t>
            </a:r>
            <a:r>
              <a:rPr lang="en-US" sz="1800" dirty="0" err="1">
                <a:solidFill>
                  <a:srgbClr val="4BACC6"/>
                </a:solidFill>
                <a:latin typeface="Britannic Bold"/>
                <a:cs typeface="Britannic Bold" charset="0"/>
              </a:rPr>
              <a:t>cualquier</a:t>
            </a:r>
            <a:r>
              <a:rPr lang="en-US" sz="1800" dirty="0">
                <a:solidFill>
                  <a:srgbClr val="4BACC6"/>
                </a:solidFill>
                <a:latin typeface="Britannic Bold"/>
                <a:cs typeface="Britannic Bold" charset="0"/>
              </a:rPr>
              <a:t> </a:t>
            </a:r>
            <a:r>
              <a:rPr lang="en-US" sz="1800" dirty="0" err="1">
                <a:solidFill>
                  <a:srgbClr val="4BACC6"/>
                </a:solidFill>
                <a:latin typeface="Britannic Bold"/>
                <a:cs typeface="Britannic Bold" charset="0"/>
              </a:rPr>
              <a:t>edad</a:t>
            </a:r>
            <a:r>
              <a:rPr lang="en-US" sz="1800" dirty="0">
                <a:solidFill>
                  <a:srgbClr val="4BACC6"/>
                </a:solidFill>
                <a:latin typeface="Britannic Bold"/>
                <a:cs typeface="Britannic Bold" charset="0"/>
              </a:rPr>
              <a:t>, </a:t>
            </a:r>
            <a:r>
              <a:rPr lang="en-US" sz="1800" dirty="0" err="1">
                <a:solidFill>
                  <a:srgbClr val="4BACC6"/>
                </a:solidFill>
                <a:latin typeface="Britannic Bold"/>
                <a:cs typeface="Britannic Bold" charset="0"/>
              </a:rPr>
              <a:t>más</a:t>
            </a:r>
            <a:r>
              <a:rPr lang="en-US" sz="1800" dirty="0">
                <a:solidFill>
                  <a:srgbClr val="4BACC6"/>
                </a:solidFill>
                <a:latin typeface="Britannic Bold"/>
                <a:cs typeface="Britannic Bold" charset="0"/>
              </a:rPr>
              <a:t> </a:t>
            </a:r>
            <a:r>
              <a:rPr lang="en-US" sz="1800" dirty="0" err="1">
                <a:solidFill>
                  <a:srgbClr val="4BACC6"/>
                </a:solidFill>
                <a:latin typeface="Britannic Bold"/>
                <a:cs typeface="Britannic Bold" charset="0"/>
              </a:rPr>
              <a:t>común</a:t>
            </a:r>
            <a:r>
              <a:rPr lang="en-US" sz="1800" dirty="0">
                <a:solidFill>
                  <a:srgbClr val="4BACC6"/>
                </a:solidFill>
                <a:latin typeface="Britannic Bold"/>
                <a:cs typeface="Britannic Bold" charset="0"/>
              </a:rPr>
              <a:t> en </a:t>
            </a:r>
            <a:r>
              <a:rPr lang="en-US" sz="1800" dirty="0" err="1">
                <a:solidFill>
                  <a:srgbClr val="4BACC6"/>
                </a:solidFill>
                <a:latin typeface="Britannic Bold"/>
                <a:cs typeface="Britannic Bold" charset="0"/>
              </a:rPr>
              <a:t>niños</a:t>
            </a:r>
            <a:r>
              <a:rPr lang="en-US" sz="1800" dirty="0">
                <a:solidFill>
                  <a:srgbClr val="4BACC6"/>
                </a:solidFill>
                <a:latin typeface="Britannic Bold"/>
                <a:cs typeface="Britannic Bold" charset="0"/>
              </a:rPr>
              <a:t>, </a:t>
            </a:r>
            <a:r>
              <a:rPr lang="en-US" sz="1800" dirty="0" err="1">
                <a:solidFill>
                  <a:srgbClr val="4BACC6"/>
                </a:solidFill>
                <a:latin typeface="Britannic Bold"/>
                <a:cs typeface="Britannic Bold" charset="0"/>
              </a:rPr>
              <a:t>adolescentes</a:t>
            </a:r>
            <a:r>
              <a:rPr lang="en-US" sz="1800" dirty="0">
                <a:solidFill>
                  <a:srgbClr val="4BACC6"/>
                </a:solidFill>
                <a:latin typeface="Britannic Bold"/>
                <a:cs typeface="Britannic Bold" charset="0"/>
              </a:rPr>
              <a:t> y </a:t>
            </a:r>
            <a:r>
              <a:rPr lang="en-US" sz="1800" dirty="0" err="1">
                <a:solidFill>
                  <a:srgbClr val="4BACC6"/>
                </a:solidFill>
                <a:latin typeface="Britannic Bold"/>
                <a:cs typeface="Britannic Bold" charset="0"/>
              </a:rPr>
              <a:t>adulos</a:t>
            </a:r>
            <a:r>
              <a:rPr lang="en-US" sz="1800" dirty="0">
                <a:solidFill>
                  <a:srgbClr val="4BACC6"/>
                </a:solidFill>
                <a:latin typeface="Britannic Bold"/>
                <a:cs typeface="Britannic Bold" charset="0"/>
              </a:rPr>
              <a:t> </a:t>
            </a:r>
            <a:r>
              <a:rPr lang="en-US" sz="1800" dirty="0" err="1">
                <a:solidFill>
                  <a:srgbClr val="4BACC6"/>
                </a:solidFill>
                <a:latin typeface="Britannic Bold"/>
                <a:cs typeface="Britannic Bold" charset="0"/>
              </a:rPr>
              <a:t>jóvenes</a:t>
            </a:r>
          </a:p>
        </p:txBody>
      </p:sp>
      <p:cxnSp>
        <p:nvCxnSpPr>
          <p:cNvPr id="91" name="Straight Connector 90"/>
          <p:cNvCxnSpPr/>
          <p:nvPr/>
        </p:nvCxnSpPr>
        <p:spPr>
          <a:xfrm>
            <a:off x="5033963" y="5387975"/>
            <a:ext cx="3684587" cy="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" name="Teardrop 19"/>
          <p:cNvSpPr/>
          <p:nvPr/>
        </p:nvSpPr>
        <p:spPr>
          <a:xfrm>
            <a:off x="4936659" y="5643775"/>
            <a:ext cx="1325563" cy="1309688"/>
          </a:xfrm>
          <a:prstGeom prst="teardrop">
            <a:avLst/>
          </a:prstGeom>
          <a:solidFill>
            <a:schemeClr val="tx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3" name="Teardrop 92"/>
          <p:cNvSpPr/>
          <p:nvPr/>
        </p:nvSpPr>
        <p:spPr>
          <a:xfrm>
            <a:off x="5283470" y="5708862"/>
            <a:ext cx="812800" cy="803275"/>
          </a:xfrm>
          <a:prstGeom prst="teardrop">
            <a:avLst/>
          </a:prstGeom>
          <a:solidFill>
            <a:schemeClr val="accent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5439" name="TextBox 20"/>
          <p:cNvSpPr txBox="1">
            <a:spLocks noChangeArrowheads="1"/>
          </p:cNvSpPr>
          <p:nvPr/>
        </p:nvSpPr>
        <p:spPr bwMode="auto">
          <a:xfrm>
            <a:off x="6297250" y="5580608"/>
            <a:ext cx="2662237" cy="20774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000" dirty="0" err="1">
                <a:solidFill>
                  <a:srgbClr val="4BACC6"/>
                </a:solidFill>
                <a:latin typeface="Britannic Bold"/>
                <a:cs typeface="Britannic Bold" charset="0"/>
              </a:rPr>
              <a:t>Esta</a:t>
            </a:r>
            <a:r>
              <a:rPr lang="en-US" sz="2000" dirty="0">
                <a:solidFill>
                  <a:srgbClr val="4BACC6"/>
                </a:solidFill>
                <a:latin typeface="Britannic Bold"/>
                <a:cs typeface="Britannic Bold" charset="0"/>
              </a:rPr>
              <a:t> </a:t>
            </a:r>
            <a:r>
              <a:rPr lang="en-US" sz="2000" dirty="0" err="1">
                <a:solidFill>
                  <a:srgbClr val="4BACC6"/>
                </a:solidFill>
                <a:latin typeface="Britannic Bold"/>
                <a:cs typeface="Britannic Bold" charset="0"/>
              </a:rPr>
              <a:t>glucosa</a:t>
            </a:r>
            <a:r>
              <a:rPr lang="en-US" sz="2000" dirty="0">
                <a:solidFill>
                  <a:srgbClr val="4BACC6"/>
                </a:solidFill>
                <a:latin typeface="Britannic Bold"/>
                <a:cs typeface="Britannic Bold" charset="0"/>
              </a:rPr>
              <a:t> </a:t>
            </a:r>
            <a:r>
              <a:rPr lang="en-US" sz="2000" dirty="0" err="1">
                <a:solidFill>
                  <a:srgbClr val="4BACC6"/>
                </a:solidFill>
                <a:latin typeface="Britannic Bold"/>
                <a:cs typeface="Britannic Bold" charset="0"/>
              </a:rPr>
              <a:t>pasa</a:t>
            </a:r>
            <a:r>
              <a:rPr lang="en-US" sz="2000" dirty="0">
                <a:solidFill>
                  <a:srgbClr val="4BACC6"/>
                </a:solidFill>
                <a:latin typeface="Britannic Bold"/>
                <a:cs typeface="Britannic Bold" charset="0"/>
              </a:rPr>
              <a:t> al </a:t>
            </a:r>
            <a:r>
              <a:rPr lang="en-US" sz="2000" dirty="0" err="1">
                <a:solidFill>
                  <a:srgbClr val="4BACC6"/>
                </a:solidFill>
                <a:latin typeface="Britannic Bold"/>
                <a:cs typeface="Britannic Bold" charset="0"/>
              </a:rPr>
              <a:t>torrente</a:t>
            </a:r>
            <a:r>
              <a:rPr lang="en-US" sz="2000" dirty="0">
                <a:solidFill>
                  <a:srgbClr val="4BACC6"/>
                </a:solidFill>
                <a:latin typeface="Britannic Bold"/>
                <a:cs typeface="Britannic Bold" charset="0"/>
              </a:rPr>
              <a:t> </a:t>
            </a:r>
            <a:r>
              <a:rPr lang="en-US" sz="2000" dirty="0" err="1">
                <a:solidFill>
                  <a:srgbClr val="4BACC6"/>
                </a:solidFill>
                <a:latin typeface="Britannic Bold"/>
                <a:cs typeface="Britannic Bold" charset="0"/>
              </a:rPr>
              <a:t>sanguíneo</a:t>
            </a:r>
            <a:r>
              <a:rPr lang="en-US" sz="2000" dirty="0">
                <a:solidFill>
                  <a:srgbClr val="4BACC6"/>
                </a:solidFill>
                <a:latin typeface="Britannic Bold"/>
                <a:cs typeface="Britannic Bold" charset="0"/>
              </a:rPr>
              <a:t> para ser </a:t>
            </a:r>
            <a:r>
              <a:rPr lang="en-US" sz="2000" dirty="0" err="1">
                <a:solidFill>
                  <a:srgbClr val="4BACC6"/>
                </a:solidFill>
                <a:latin typeface="Britannic Bold"/>
                <a:cs typeface="Britannic Bold" charset="0"/>
              </a:rPr>
              <a:t>utilizado</a:t>
            </a:r>
            <a:r>
              <a:rPr lang="en-US" sz="2000" dirty="0">
                <a:solidFill>
                  <a:srgbClr val="4BACC6"/>
                </a:solidFill>
                <a:latin typeface="Britannic Bold"/>
                <a:cs typeface="Britannic Bold" charset="0"/>
              </a:rPr>
              <a:t> </a:t>
            </a:r>
            <a:r>
              <a:rPr lang="en-US" sz="2000" dirty="0" err="1">
                <a:solidFill>
                  <a:srgbClr val="4BACC6"/>
                </a:solidFill>
                <a:latin typeface="Britannic Bold"/>
                <a:cs typeface="Britannic Bold" charset="0"/>
              </a:rPr>
              <a:t>como</a:t>
            </a:r>
            <a:r>
              <a:rPr lang="en-US" sz="2000" dirty="0">
                <a:solidFill>
                  <a:srgbClr val="4BACC6"/>
                </a:solidFill>
                <a:latin typeface="Britannic Bold"/>
                <a:cs typeface="Britannic Bold" charset="0"/>
              </a:rPr>
              <a:t> </a:t>
            </a:r>
            <a:r>
              <a:rPr lang="en-US" sz="2000" dirty="0" err="1" smtClean="0">
                <a:solidFill>
                  <a:srgbClr val="4BACC6"/>
                </a:solidFill>
                <a:latin typeface="Britannic Bold"/>
                <a:cs typeface="Britannic Bold" charset="0"/>
              </a:rPr>
              <a:t>energía</a:t>
            </a:r>
            <a:endParaRPr lang="en-US" dirty="0">
              <a:cs typeface="Calibri"/>
            </a:endParaRPr>
          </a:p>
          <a:p>
            <a:pPr eaLnBrk="1" hangingPunct="1"/>
            <a:endParaRPr lang="en-US" sz="1900" dirty="0">
              <a:latin typeface="Britannic Bold" charset="0"/>
              <a:cs typeface="Britannic Bold" charset="0"/>
            </a:endParaRPr>
          </a:p>
          <a:p>
            <a:pPr eaLnBrk="1" hangingPunct="1"/>
            <a:endParaRPr lang="en-US" sz="3000" dirty="0">
              <a:solidFill>
                <a:srgbClr val="000000"/>
              </a:solidFill>
              <a:latin typeface="Britannic Bold" charset="0"/>
              <a:cs typeface="Britannic Bold" charset="0"/>
            </a:endParaRPr>
          </a:p>
        </p:txBody>
      </p:sp>
      <p:sp>
        <p:nvSpPr>
          <p:cNvPr id="22" name="Oval 21"/>
          <p:cNvSpPr/>
          <p:nvPr/>
        </p:nvSpPr>
        <p:spPr>
          <a:xfrm>
            <a:off x="7858964" y="7678978"/>
            <a:ext cx="1311275" cy="1309687"/>
          </a:xfrm>
          <a:prstGeom prst="ellipse">
            <a:avLst/>
          </a:prstGeom>
          <a:solidFill>
            <a:srgbClr val="4BACC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3" name="Oval 22"/>
          <p:cNvSpPr/>
          <p:nvPr/>
        </p:nvSpPr>
        <p:spPr>
          <a:xfrm>
            <a:off x="7907997" y="7756675"/>
            <a:ext cx="1147762" cy="1147762"/>
          </a:xfrm>
          <a:prstGeom prst="ellipse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1" name="Oval 100"/>
          <p:cNvSpPr/>
          <p:nvPr/>
        </p:nvSpPr>
        <p:spPr>
          <a:xfrm>
            <a:off x="8157414" y="7892930"/>
            <a:ext cx="725488" cy="725488"/>
          </a:xfrm>
          <a:prstGeom prst="ellipse">
            <a:avLst/>
          </a:prstGeom>
          <a:solidFill>
            <a:srgbClr val="4BACC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1" name="Diagonal Stripe 40"/>
          <p:cNvSpPr/>
          <p:nvPr/>
        </p:nvSpPr>
        <p:spPr>
          <a:xfrm rot="4802759">
            <a:off x="8325644" y="8341519"/>
            <a:ext cx="201612" cy="203200"/>
          </a:xfrm>
          <a:prstGeom prst="diagStripe">
            <a:avLst/>
          </a:prstGeom>
          <a:solidFill>
            <a:srgbClr val="000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tx1"/>
              </a:solidFill>
            </a:endParaRPr>
          </a:p>
        </p:txBody>
      </p:sp>
      <p:sp>
        <p:nvSpPr>
          <p:cNvPr id="107" name="Diagonal Stripe 106"/>
          <p:cNvSpPr/>
          <p:nvPr/>
        </p:nvSpPr>
        <p:spPr>
          <a:xfrm rot="4802759">
            <a:off x="8442325" y="8305800"/>
            <a:ext cx="203200" cy="203200"/>
          </a:xfrm>
          <a:prstGeom prst="diagStripe">
            <a:avLst/>
          </a:prstGeom>
          <a:solidFill>
            <a:srgbClr val="000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tx1"/>
              </a:solidFill>
            </a:endParaRPr>
          </a:p>
        </p:txBody>
      </p:sp>
      <p:sp>
        <p:nvSpPr>
          <p:cNvPr id="108" name="Diagonal Stripe 107"/>
          <p:cNvSpPr/>
          <p:nvPr/>
        </p:nvSpPr>
        <p:spPr>
          <a:xfrm rot="4802759">
            <a:off x="8566150" y="8274050"/>
            <a:ext cx="203200" cy="203200"/>
          </a:xfrm>
          <a:prstGeom prst="diagStripe">
            <a:avLst/>
          </a:prstGeom>
          <a:solidFill>
            <a:srgbClr val="000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tx1"/>
              </a:solidFill>
            </a:endParaRPr>
          </a:p>
        </p:txBody>
      </p:sp>
      <p:sp>
        <p:nvSpPr>
          <p:cNvPr id="109" name="Diagonal Stripe 108"/>
          <p:cNvSpPr/>
          <p:nvPr/>
        </p:nvSpPr>
        <p:spPr>
          <a:xfrm rot="10010114">
            <a:off x="8283575" y="8126413"/>
            <a:ext cx="201613" cy="203200"/>
          </a:xfrm>
          <a:prstGeom prst="diagStripe">
            <a:avLst/>
          </a:prstGeom>
          <a:solidFill>
            <a:srgbClr val="000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tx1"/>
              </a:solidFill>
            </a:endParaRPr>
          </a:p>
        </p:txBody>
      </p:sp>
      <p:sp>
        <p:nvSpPr>
          <p:cNvPr id="110" name="Diagonal Stripe 109"/>
          <p:cNvSpPr/>
          <p:nvPr/>
        </p:nvSpPr>
        <p:spPr>
          <a:xfrm rot="10010114">
            <a:off x="8404225" y="8097838"/>
            <a:ext cx="203200" cy="203200"/>
          </a:xfrm>
          <a:prstGeom prst="diagStripe">
            <a:avLst/>
          </a:prstGeom>
          <a:solidFill>
            <a:srgbClr val="000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tx1"/>
              </a:solidFill>
            </a:endParaRPr>
          </a:p>
        </p:txBody>
      </p:sp>
      <p:sp>
        <p:nvSpPr>
          <p:cNvPr id="111" name="Diagonal Stripe 110"/>
          <p:cNvSpPr/>
          <p:nvPr/>
        </p:nvSpPr>
        <p:spPr>
          <a:xfrm rot="10010114">
            <a:off x="8526463" y="8085138"/>
            <a:ext cx="203200" cy="203200"/>
          </a:xfrm>
          <a:prstGeom prst="diagStripe">
            <a:avLst/>
          </a:prstGeom>
          <a:solidFill>
            <a:srgbClr val="000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tx1"/>
              </a:solidFill>
            </a:endParaRPr>
          </a:p>
        </p:txBody>
      </p:sp>
      <p:sp>
        <p:nvSpPr>
          <p:cNvPr id="15454" name="TextBox 112"/>
          <p:cNvSpPr txBox="1">
            <a:spLocks noChangeArrowheads="1"/>
          </p:cNvSpPr>
          <p:nvPr/>
        </p:nvSpPr>
        <p:spPr bwMode="auto">
          <a:xfrm>
            <a:off x="635899" y="7532419"/>
            <a:ext cx="2479795" cy="19389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t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000" dirty="0" smtClean="0">
                <a:solidFill>
                  <a:srgbClr val="4BACC6"/>
                </a:solidFill>
                <a:latin typeface="Britannic Bold"/>
                <a:cs typeface="Britannic Bold" charset="0"/>
              </a:rPr>
              <a:t>El </a:t>
            </a:r>
            <a:r>
              <a:rPr lang="en-US" sz="2000" dirty="0" err="1" smtClean="0">
                <a:solidFill>
                  <a:srgbClr val="4BACC6"/>
                </a:solidFill>
                <a:latin typeface="Britannic Bold"/>
                <a:cs typeface="Britannic Bold" charset="0"/>
              </a:rPr>
              <a:t>páncreas</a:t>
            </a:r>
            <a:r>
              <a:rPr lang="en-US" sz="2000" dirty="0" smtClean="0">
                <a:solidFill>
                  <a:srgbClr val="4BACC6"/>
                </a:solidFill>
                <a:latin typeface="Britannic Bold"/>
                <a:cs typeface="Britannic Bold" charset="0"/>
              </a:rPr>
              <a:t> </a:t>
            </a:r>
            <a:r>
              <a:rPr lang="en-US" sz="2000" dirty="0" err="1" smtClean="0">
                <a:solidFill>
                  <a:srgbClr val="4BACC6"/>
                </a:solidFill>
                <a:latin typeface="Britannic Bold"/>
                <a:cs typeface="Britannic Bold" charset="0"/>
              </a:rPr>
              <a:t>es</a:t>
            </a:r>
            <a:r>
              <a:rPr lang="en-US" sz="2000" dirty="0" smtClean="0">
                <a:solidFill>
                  <a:srgbClr val="4BACC6"/>
                </a:solidFill>
                <a:latin typeface="Britannic Bold"/>
                <a:cs typeface="Britannic Bold" charset="0"/>
              </a:rPr>
              <a:t> el </a:t>
            </a:r>
            <a:r>
              <a:rPr lang="en-US" sz="2000" dirty="0" err="1" smtClean="0">
                <a:solidFill>
                  <a:srgbClr val="4BACC6"/>
                </a:solidFill>
                <a:latin typeface="Britannic Bold"/>
                <a:cs typeface="Britannic Bold" charset="0"/>
              </a:rPr>
              <a:t>responsable</a:t>
            </a:r>
            <a:r>
              <a:rPr lang="en-US" sz="2000" dirty="0" smtClean="0">
                <a:solidFill>
                  <a:srgbClr val="4BACC6"/>
                </a:solidFill>
                <a:latin typeface="Britannic Bold"/>
                <a:cs typeface="Britannic Bold" charset="0"/>
              </a:rPr>
              <a:t> de </a:t>
            </a:r>
            <a:r>
              <a:rPr lang="en-US" sz="2000" dirty="0" err="1" smtClean="0">
                <a:solidFill>
                  <a:srgbClr val="4BACC6"/>
                </a:solidFill>
                <a:latin typeface="Britannic Bold"/>
                <a:cs typeface="Britannic Bold" charset="0"/>
              </a:rPr>
              <a:t>producir</a:t>
            </a:r>
            <a:r>
              <a:rPr lang="en-US" sz="2000" dirty="0" smtClean="0">
                <a:solidFill>
                  <a:srgbClr val="4BACC6"/>
                </a:solidFill>
                <a:latin typeface="Britannic Bold"/>
                <a:cs typeface="Britannic Bold" charset="0"/>
              </a:rPr>
              <a:t> la </a:t>
            </a:r>
            <a:r>
              <a:rPr lang="en-US" sz="2000" dirty="0" err="1" smtClean="0">
                <a:solidFill>
                  <a:srgbClr val="4BACC6"/>
                </a:solidFill>
                <a:latin typeface="Britannic Bold"/>
                <a:cs typeface="Britannic Bold" charset="0"/>
              </a:rPr>
              <a:t>insulina</a:t>
            </a:r>
            <a:r>
              <a:rPr lang="en-US" sz="2000" dirty="0" smtClean="0">
                <a:solidFill>
                  <a:srgbClr val="4BACC6"/>
                </a:solidFill>
                <a:latin typeface="Britannic Bold"/>
                <a:cs typeface="Britannic Bold" charset="0"/>
              </a:rPr>
              <a:t> que </a:t>
            </a:r>
            <a:r>
              <a:rPr lang="en-US" sz="2000" dirty="0" err="1" smtClean="0">
                <a:solidFill>
                  <a:srgbClr val="4BACC6"/>
                </a:solidFill>
                <a:latin typeface="Britannic Bold"/>
                <a:cs typeface="Britannic Bold" charset="0"/>
              </a:rPr>
              <a:t>es</a:t>
            </a:r>
            <a:r>
              <a:rPr lang="en-US" sz="2000" dirty="0" smtClean="0">
                <a:solidFill>
                  <a:srgbClr val="4BACC6"/>
                </a:solidFill>
                <a:latin typeface="Britannic Bold"/>
                <a:cs typeface="Britannic Bold" charset="0"/>
              </a:rPr>
              <a:t> el </a:t>
            </a:r>
            <a:r>
              <a:rPr lang="en-US" sz="2000" dirty="0" err="1" smtClean="0">
                <a:solidFill>
                  <a:srgbClr val="4BACC6"/>
                </a:solidFill>
                <a:latin typeface="Britannic Bold"/>
                <a:cs typeface="Britannic Bold" charset="0"/>
              </a:rPr>
              <a:t>medio</a:t>
            </a:r>
            <a:r>
              <a:rPr lang="en-US" sz="2000" dirty="0" smtClean="0">
                <a:solidFill>
                  <a:srgbClr val="4BACC6"/>
                </a:solidFill>
                <a:latin typeface="Britannic Bold"/>
                <a:cs typeface="Britannic Bold" charset="0"/>
              </a:rPr>
              <a:t> </a:t>
            </a:r>
            <a:r>
              <a:rPr lang="en-US" sz="2000" dirty="0">
                <a:solidFill>
                  <a:srgbClr val="4BACC6"/>
                </a:solidFill>
                <a:latin typeface="Britannic Bold"/>
                <a:cs typeface="Britannic Bold" charset="0"/>
              </a:rPr>
              <a:t>de </a:t>
            </a:r>
            <a:r>
              <a:rPr lang="en-US" sz="2000" dirty="0" err="1">
                <a:solidFill>
                  <a:srgbClr val="4BACC6"/>
                </a:solidFill>
                <a:latin typeface="Britannic Bold"/>
                <a:cs typeface="Britannic Bold" charset="0"/>
              </a:rPr>
              <a:t>transporte</a:t>
            </a:r>
            <a:r>
              <a:rPr lang="en-US" sz="2000" dirty="0">
                <a:solidFill>
                  <a:srgbClr val="4BACC6"/>
                </a:solidFill>
                <a:latin typeface="Britannic Bold"/>
                <a:cs typeface="Britannic Bold" charset="0"/>
              </a:rPr>
              <a:t> de la </a:t>
            </a:r>
            <a:r>
              <a:rPr lang="en-US" sz="2000" dirty="0" err="1" smtClean="0">
                <a:solidFill>
                  <a:srgbClr val="4BACC6"/>
                </a:solidFill>
                <a:latin typeface="Britannic Bold"/>
                <a:cs typeface="Britannic Bold" charset="0"/>
              </a:rPr>
              <a:t>glucosa</a:t>
            </a:r>
            <a:endParaRPr lang="en-US" sz="2000" dirty="0">
              <a:solidFill>
                <a:srgbClr val="4BACC6"/>
              </a:solidFill>
              <a:latin typeface="Britannic Bold" charset="0"/>
              <a:cs typeface="Britannic Bold" charset="0"/>
            </a:endParaRPr>
          </a:p>
        </p:txBody>
      </p:sp>
      <p:sp>
        <p:nvSpPr>
          <p:cNvPr id="15470" name="TextBox 177"/>
          <p:cNvSpPr txBox="1">
            <a:spLocks noChangeArrowheads="1"/>
          </p:cNvSpPr>
          <p:nvPr/>
        </p:nvSpPr>
        <p:spPr bwMode="auto">
          <a:xfrm>
            <a:off x="5331994" y="12258825"/>
            <a:ext cx="3288581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t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algn="just" eaLnBrk="1" hangingPunct="1"/>
            <a:r>
              <a:rPr lang="en-US" sz="1600" dirty="0">
                <a:latin typeface="Britannic Bold"/>
                <a:cs typeface="Britannic Bold" charset="0"/>
              </a:rPr>
              <a:t>En </a:t>
            </a:r>
            <a:r>
              <a:rPr lang="en-US" sz="1600" dirty="0" err="1">
                <a:latin typeface="Britannic Bold"/>
                <a:cs typeface="Britannic Bold" charset="0"/>
              </a:rPr>
              <a:t>este</a:t>
            </a:r>
            <a:r>
              <a:rPr lang="en-US" sz="1600" dirty="0">
                <a:latin typeface="Britannic Bold"/>
                <a:cs typeface="Britannic Bold" charset="0"/>
              </a:rPr>
              <a:t> </a:t>
            </a:r>
            <a:r>
              <a:rPr lang="en-US" sz="1600" dirty="0" err="1">
                <a:latin typeface="Britannic Bold"/>
                <a:cs typeface="Britannic Bold" charset="0"/>
              </a:rPr>
              <a:t>caso</a:t>
            </a:r>
            <a:r>
              <a:rPr lang="en-US" sz="1600" dirty="0">
                <a:latin typeface="Britannic Bold"/>
                <a:cs typeface="Britannic Bold" charset="0"/>
              </a:rPr>
              <a:t> el </a:t>
            </a:r>
            <a:r>
              <a:rPr lang="en-US" sz="1600" dirty="0" err="1">
                <a:latin typeface="Britannic Bold"/>
                <a:cs typeface="Britannic Bold" charset="0"/>
              </a:rPr>
              <a:t>páncreas</a:t>
            </a:r>
            <a:r>
              <a:rPr lang="en-US" sz="1600" dirty="0">
                <a:latin typeface="Britannic Bold"/>
                <a:cs typeface="Britannic Bold" charset="0"/>
              </a:rPr>
              <a:t> no produce </a:t>
            </a:r>
            <a:r>
              <a:rPr lang="en-US" sz="1600" dirty="0" err="1">
                <a:latin typeface="Britannic Bold"/>
                <a:cs typeface="Britannic Bold" charset="0"/>
              </a:rPr>
              <a:t>insulina</a:t>
            </a:r>
            <a:r>
              <a:rPr lang="en-US" sz="1600" dirty="0">
                <a:latin typeface="Britannic Bold"/>
                <a:cs typeface="Britannic Bold" charset="0"/>
              </a:rPr>
              <a:t> o produce </a:t>
            </a:r>
            <a:r>
              <a:rPr lang="en-US" sz="1600" dirty="0" err="1">
                <a:latin typeface="Britannic Bold"/>
                <a:cs typeface="Britannic Bold" charset="0"/>
              </a:rPr>
              <a:t>muy</a:t>
            </a:r>
            <a:r>
              <a:rPr lang="en-US" sz="1600" dirty="0">
                <a:latin typeface="Britannic Bold"/>
                <a:cs typeface="Britannic Bold" charset="0"/>
              </a:rPr>
              <a:t> </a:t>
            </a:r>
            <a:r>
              <a:rPr lang="en-US" sz="1600" dirty="0" err="1">
                <a:latin typeface="Britannic Bold"/>
                <a:cs typeface="Britannic Bold" charset="0"/>
              </a:rPr>
              <a:t>poca</a:t>
            </a:r>
            <a:r>
              <a:rPr lang="en-US" sz="1600" dirty="0">
                <a:latin typeface="Britannic Bold"/>
                <a:cs typeface="Britannic Bold" charset="0"/>
              </a:rPr>
              <a:t>, por lo que </a:t>
            </a:r>
            <a:r>
              <a:rPr lang="en-US" sz="1600" dirty="0" err="1">
                <a:latin typeface="Britannic Bold"/>
                <a:cs typeface="Britannic Bold" charset="0"/>
              </a:rPr>
              <a:t>requiere</a:t>
            </a:r>
            <a:r>
              <a:rPr lang="en-US" sz="1600" dirty="0">
                <a:latin typeface="Britannic Bold"/>
                <a:cs typeface="Britannic Bold" charset="0"/>
              </a:rPr>
              <a:t> de </a:t>
            </a:r>
            <a:r>
              <a:rPr lang="en-US" sz="1600" dirty="0" err="1">
                <a:latin typeface="Britannic Bold"/>
                <a:cs typeface="Britannic Bold" charset="0"/>
              </a:rPr>
              <a:t>inyecciones</a:t>
            </a:r>
            <a:r>
              <a:rPr lang="en-US" sz="1600" dirty="0">
                <a:latin typeface="Britannic Bold"/>
                <a:cs typeface="Britannic Bold" charset="0"/>
              </a:rPr>
              <a:t> </a:t>
            </a:r>
            <a:r>
              <a:rPr lang="en-US" sz="1600" dirty="0" err="1">
                <a:latin typeface="Britannic Bold"/>
                <a:cs typeface="Britannic Bold" charset="0"/>
              </a:rPr>
              <a:t>diarias</a:t>
            </a:r>
            <a:r>
              <a:rPr lang="en-US" sz="1600" dirty="0">
                <a:latin typeface="Britannic Bold"/>
                <a:cs typeface="Britannic Bold" charset="0"/>
              </a:rPr>
              <a:t> de </a:t>
            </a:r>
            <a:r>
              <a:rPr lang="en-US" sz="1600" dirty="0" err="1">
                <a:latin typeface="Britannic Bold"/>
                <a:cs typeface="Britannic Bold" charset="0"/>
              </a:rPr>
              <a:t>insulina</a:t>
            </a:r>
            <a:endParaRPr lang="en-US" sz="1600" dirty="0" err="1">
              <a:latin typeface="Britannic Bold" charset="0"/>
              <a:cs typeface="Britannic Bold" charset="0"/>
            </a:endParaRPr>
          </a:p>
        </p:txBody>
      </p:sp>
      <p:cxnSp>
        <p:nvCxnSpPr>
          <p:cNvPr id="42" name="Straight Connector 41"/>
          <p:cNvCxnSpPr/>
          <p:nvPr/>
        </p:nvCxnSpPr>
        <p:spPr>
          <a:xfrm>
            <a:off x="894272" y="15687135"/>
            <a:ext cx="7649174" cy="0"/>
          </a:xfrm>
          <a:prstGeom prst="line">
            <a:avLst/>
          </a:prstGeom>
          <a:ln/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81" name="Straight Connector 180"/>
          <p:cNvCxnSpPr/>
          <p:nvPr/>
        </p:nvCxnSpPr>
        <p:spPr>
          <a:xfrm>
            <a:off x="833438" y="13673138"/>
            <a:ext cx="7794625" cy="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500" name="TextBox 12"/>
          <p:cNvSpPr txBox="1">
            <a:spLocks noChangeArrowheads="1"/>
          </p:cNvSpPr>
          <p:nvPr/>
        </p:nvSpPr>
        <p:spPr bwMode="auto">
          <a:xfrm>
            <a:off x="1846952" y="13912220"/>
            <a:ext cx="2537483" cy="17543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t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algn="just" eaLnBrk="1" hangingPunct="1"/>
            <a:r>
              <a:rPr lang="en-US" sz="1800" dirty="0">
                <a:solidFill>
                  <a:srgbClr val="4BACC6"/>
                </a:solidFill>
                <a:latin typeface="Britannic Bold"/>
                <a:cs typeface="Britannic Bold" charset="0"/>
              </a:rPr>
              <a:t>La Diabetes II, se </a:t>
            </a:r>
            <a:r>
              <a:rPr lang="en-US" sz="1800" dirty="0" err="1">
                <a:solidFill>
                  <a:srgbClr val="4BACC6"/>
                </a:solidFill>
                <a:latin typeface="Britannic Bold"/>
                <a:cs typeface="Britannic Bold" charset="0"/>
              </a:rPr>
              <a:t>presenta</a:t>
            </a:r>
            <a:r>
              <a:rPr lang="en-US" sz="1800" dirty="0">
                <a:solidFill>
                  <a:srgbClr val="4BACC6"/>
                </a:solidFill>
                <a:latin typeface="Britannic Bold"/>
                <a:cs typeface="Britannic Bold" charset="0"/>
              </a:rPr>
              <a:t> en la </a:t>
            </a:r>
            <a:r>
              <a:rPr lang="en-US" sz="1800" dirty="0" err="1">
                <a:solidFill>
                  <a:srgbClr val="4BACC6"/>
                </a:solidFill>
                <a:latin typeface="Britannic Bold"/>
                <a:cs typeface="Britannic Bold" charset="0"/>
              </a:rPr>
              <a:t>edad</a:t>
            </a:r>
            <a:r>
              <a:rPr lang="en-US" sz="1800" dirty="0">
                <a:solidFill>
                  <a:srgbClr val="4BACC6"/>
                </a:solidFill>
                <a:latin typeface="Britannic Bold"/>
                <a:cs typeface="Britannic Bold" charset="0"/>
              </a:rPr>
              <a:t> </a:t>
            </a:r>
            <a:r>
              <a:rPr lang="en-US" sz="1800" dirty="0" err="1">
                <a:solidFill>
                  <a:srgbClr val="4BACC6"/>
                </a:solidFill>
                <a:latin typeface="Britannic Bold"/>
                <a:cs typeface="Britannic Bold" charset="0"/>
              </a:rPr>
              <a:t>adulta</a:t>
            </a:r>
            <a:r>
              <a:rPr lang="en-US" sz="1800" dirty="0">
                <a:solidFill>
                  <a:srgbClr val="4BACC6"/>
                </a:solidFill>
                <a:latin typeface="Britannic Bold"/>
                <a:cs typeface="Britannic Bold" charset="0"/>
              </a:rPr>
              <a:t> y </a:t>
            </a:r>
            <a:r>
              <a:rPr lang="en-US" sz="1800" dirty="0" err="1">
                <a:solidFill>
                  <a:srgbClr val="4BACC6"/>
                </a:solidFill>
                <a:latin typeface="Britannic Bold"/>
                <a:cs typeface="Britannic Bold" charset="0"/>
              </a:rPr>
              <a:t>está</a:t>
            </a:r>
            <a:r>
              <a:rPr lang="en-US" sz="1800" dirty="0">
                <a:solidFill>
                  <a:srgbClr val="4BACC6"/>
                </a:solidFill>
                <a:latin typeface="Britannic Bold"/>
                <a:cs typeface="Britannic Bold" charset="0"/>
              </a:rPr>
              <a:t> </a:t>
            </a:r>
            <a:r>
              <a:rPr lang="en-US" sz="1800" dirty="0" err="1">
                <a:solidFill>
                  <a:srgbClr val="4BACC6"/>
                </a:solidFill>
                <a:latin typeface="Britannic Bold"/>
                <a:cs typeface="Britannic Bold" charset="0"/>
              </a:rPr>
              <a:t>muy</a:t>
            </a:r>
            <a:r>
              <a:rPr lang="en-US" sz="1800" dirty="0">
                <a:solidFill>
                  <a:srgbClr val="4BACC6"/>
                </a:solidFill>
                <a:latin typeface="Britannic Bold"/>
                <a:cs typeface="Britannic Bold" charset="0"/>
              </a:rPr>
              <a:t> </a:t>
            </a:r>
            <a:r>
              <a:rPr lang="en-US" sz="1800" dirty="0" err="1">
                <a:solidFill>
                  <a:srgbClr val="4BACC6"/>
                </a:solidFill>
                <a:latin typeface="Britannic Bold"/>
                <a:cs typeface="Britannic Bold" charset="0"/>
              </a:rPr>
              <a:t>relacionada</a:t>
            </a:r>
            <a:r>
              <a:rPr lang="en-US" sz="1800" dirty="0">
                <a:solidFill>
                  <a:srgbClr val="4BACC6"/>
                </a:solidFill>
                <a:latin typeface="Britannic Bold"/>
                <a:cs typeface="Britannic Bold" charset="0"/>
              </a:rPr>
              <a:t> al </a:t>
            </a:r>
            <a:r>
              <a:rPr lang="en-US" sz="1800" dirty="0" err="1">
                <a:solidFill>
                  <a:srgbClr val="4BACC6"/>
                </a:solidFill>
                <a:latin typeface="Britannic Bold"/>
                <a:cs typeface="Britannic Bold" charset="0"/>
              </a:rPr>
              <a:t>sobrepeso</a:t>
            </a:r>
            <a:r>
              <a:rPr lang="en-US" sz="1800" dirty="0">
                <a:solidFill>
                  <a:srgbClr val="4BACC6"/>
                </a:solidFill>
                <a:latin typeface="Britannic Bold"/>
                <a:cs typeface="Britannic Bold" charset="0"/>
              </a:rPr>
              <a:t> y la </a:t>
            </a:r>
            <a:r>
              <a:rPr lang="en-US" sz="1800" dirty="0" err="1">
                <a:solidFill>
                  <a:srgbClr val="4BACC6"/>
                </a:solidFill>
                <a:latin typeface="Britannic Bold"/>
                <a:cs typeface="Britannic Bold" charset="0"/>
              </a:rPr>
              <a:t>obesidad</a:t>
            </a:r>
            <a:endParaRPr lang="es-ES" dirty="0"/>
          </a:p>
        </p:txBody>
      </p:sp>
      <p:cxnSp>
        <p:nvCxnSpPr>
          <p:cNvPr id="226" name="Straight Connector 225"/>
          <p:cNvCxnSpPr/>
          <p:nvPr/>
        </p:nvCxnSpPr>
        <p:spPr>
          <a:xfrm>
            <a:off x="2430463" y="16000993"/>
            <a:ext cx="4594225" cy="0"/>
          </a:xfrm>
          <a:prstGeom prst="line">
            <a:avLst/>
          </a:prstGeom>
          <a:ln>
            <a:solidFill>
              <a:srgbClr val="4BACC6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7" name="Straight Connector 226"/>
          <p:cNvCxnSpPr/>
          <p:nvPr/>
        </p:nvCxnSpPr>
        <p:spPr>
          <a:xfrm>
            <a:off x="2081407" y="16133066"/>
            <a:ext cx="5311775" cy="0"/>
          </a:xfrm>
          <a:prstGeom prst="line">
            <a:avLst/>
          </a:prstGeom>
          <a:ln>
            <a:solidFill>
              <a:srgbClr val="4BACC6"/>
            </a:solidFill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sp>
        <p:nvSpPr>
          <p:cNvPr id="15505" name="TextBox 228"/>
          <p:cNvSpPr txBox="1">
            <a:spLocks noChangeArrowheads="1"/>
          </p:cNvSpPr>
          <p:nvPr/>
        </p:nvSpPr>
        <p:spPr bwMode="auto">
          <a:xfrm>
            <a:off x="2082060" y="16531508"/>
            <a:ext cx="2837013" cy="492443"/>
          </a:xfrm>
          <a:prstGeom prst="rect">
            <a:avLst/>
          </a:prstGeom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anchor="t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2600" dirty="0" err="1">
                <a:solidFill>
                  <a:srgbClr val="4BACC6"/>
                </a:solidFill>
                <a:latin typeface="Britannic Bold"/>
                <a:cs typeface="Britannic Bold" charset="0"/>
              </a:rPr>
              <a:t>Síntomas</a:t>
            </a:r>
            <a:endParaRPr lang="en-US" sz="2600" dirty="0" err="1">
              <a:solidFill>
                <a:srgbClr val="4BACC6"/>
              </a:solidFill>
              <a:latin typeface="Britannic Bold" charset="0"/>
              <a:cs typeface="Britannic Bold" charset="0"/>
            </a:endParaRPr>
          </a:p>
        </p:txBody>
      </p:sp>
      <p:sp>
        <p:nvSpPr>
          <p:cNvPr id="15506" name="TextBox 229"/>
          <p:cNvSpPr txBox="1">
            <a:spLocks noChangeArrowheads="1"/>
          </p:cNvSpPr>
          <p:nvPr/>
        </p:nvSpPr>
        <p:spPr bwMode="auto">
          <a:xfrm>
            <a:off x="4485991" y="16836067"/>
            <a:ext cx="2945711" cy="1938992"/>
          </a:xfrm>
          <a:prstGeom prst="rect">
            <a:avLst/>
          </a:prstGeom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wrap="square" anchor="t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marL="285750" indent="-285750" eaLnBrk="1" hangingPunct="1">
              <a:buFont typeface="Arial"/>
              <a:buChar char="•"/>
            </a:pPr>
            <a:r>
              <a:rPr lang="en-US" sz="2000" dirty="0" err="1">
                <a:latin typeface="Britannic Bold"/>
                <a:cs typeface="Britannic Bold" charset="0"/>
              </a:rPr>
              <a:t>Visión</a:t>
            </a:r>
            <a:r>
              <a:rPr lang="en-US" sz="2000" dirty="0">
                <a:latin typeface="Britannic Bold"/>
                <a:cs typeface="Britannic Bold" charset="0"/>
              </a:rPr>
              <a:t> </a:t>
            </a:r>
            <a:r>
              <a:rPr lang="en-US" sz="2000" dirty="0" err="1">
                <a:latin typeface="Britannic Bold"/>
                <a:cs typeface="Britannic Bold" charset="0"/>
              </a:rPr>
              <a:t>borrosa</a:t>
            </a:r>
            <a:endParaRPr lang="en-US" sz="2000" dirty="0" err="1">
              <a:latin typeface="Britannic Bold" charset="0"/>
              <a:cs typeface="Britannic Bold" charset="0"/>
            </a:endParaRPr>
          </a:p>
          <a:p>
            <a:pPr marL="285750" indent="-285750" eaLnBrk="1" hangingPunct="1">
              <a:buFont typeface="Arial"/>
              <a:buChar char="•"/>
            </a:pPr>
            <a:r>
              <a:rPr lang="en-US" sz="2000" dirty="0">
                <a:latin typeface="Britannic Bold"/>
                <a:cs typeface="Britannic Bold" charset="0"/>
              </a:rPr>
              <a:t>Sed </a:t>
            </a:r>
            <a:r>
              <a:rPr lang="en-US" sz="2000" dirty="0" err="1">
                <a:latin typeface="Britannic Bold"/>
                <a:cs typeface="Britannic Bold" charset="0"/>
              </a:rPr>
              <a:t>excesiva</a:t>
            </a:r>
          </a:p>
          <a:p>
            <a:pPr marL="285750" indent="-285750" eaLnBrk="1" hangingPunct="1">
              <a:buFont typeface="Arial"/>
              <a:buChar char="•"/>
            </a:pPr>
            <a:r>
              <a:rPr lang="en-US" sz="2000" err="1">
                <a:latin typeface="Britannic Bold"/>
                <a:cs typeface="Britannic Bold" charset="0"/>
              </a:rPr>
              <a:t>Fatiga</a:t>
            </a:r>
          </a:p>
          <a:p>
            <a:pPr marL="285750" indent="-285750" eaLnBrk="1" hangingPunct="1">
              <a:buFont typeface="Arial"/>
              <a:buChar char="•"/>
            </a:pPr>
            <a:r>
              <a:rPr lang="en-US" sz="2000" err="1">
                <a:latin typeface="Britannic Bold"/>
                <a:cs typeface="Britannic Bold" charset="0"/>
              </a:rPr>
              <a:t>Orina</a:t>
            </a:r>
            <a:r>
              <a:rPr lang="en-US" sz="2000" dirty="0">
                <a:latin typeface="Britannic Bold"/>
                <a:cs typeface="Britannic Bold" charset="0"/>
              </a:rPr>
              <a:t> </a:t>
            </a:r>
            <a:r>
              <a:rPr lang="en-US" sz="2000" err="1">
                <a:latin typeface="Britannic Bold"/>
                <a:cs typeface="Britannic Bold" charset="0"/>
              </a:rPr>
              <a:t>frecuente</a:t>
            </a:r>
            <a:endParaRPr lang="en-US" sz="2000" dirty="0" err="1">
              <a:latin typeface="Britannic Bold"/>
              <a:cs typeface="Britannic Bold" charset="0"/>
            </a:endParaRPr>
          </a:p>
          <a:p>
            <a:pPr marL="285750" indent="-285750" eaLnBrk="1" hangingPunct="1">
              <a:buFont typeface="Arial"/>
              <a:buChar char="•"/>
            </a:pPr>
            <a:r>
              <a:rPr lang="en-US" sz="2000" dirty="0" err="1">
                <a:latin typeface="Britannic Bold"/>
                <a:cs typeface="Britannic Bold" charset="0"/>
              </a:rPr>
              <a:t>Sensación</a:t>
            </a:r>
            <a:r>
              <a:rPr lang="en-US" sz="2000" dirty="0">
                <a:latin typeface="Britannic Bold"/>
                <a:cs typeface="Britannic Bold" charset="0"/>
              </a:rPr>
              <a:t> de </a:t>
            </a:r>
            <a:r>
              <a:rPr lang="en-US" sz="2000" dirty="0" err="1">
                <a:latin typeface="Britannic Bold"/>
                <a:cs typeface="Britannic Bold" charset="0"/>
              </a:rPr>
              <a:t>hambre</a:t>
            </a:r>
          </a:p>
          <a:p>
            <a:pPr marL="285750" indent="-285750" eaLnBrk="1" hangingPunct="1">
              <a:buFont typeface="Arial"/>
              <a:buChar char="•"/>
            </a:pPr>
            <a:r>
              <a:rPr lang="en-US" sz="2000" dirty="0" err="1">
                <a:latin typeface="Britannic Bold"/>
                <a:cs typeface="Britannic Bold" charset="0"/>
              </a:rPr>
              <a:t>Pérdida</a:t>
            </a:r>
            <a:r>
              <a:rPr lang="en-US" sz="2000" dirty="0">
                <a:latin typeface="Britannic Bold"/>
                <a:cs typeface="Britannic Bold" charset="0"/>
              </a:rPr>
              <a:t> de peso</a:t>
            </a:r>
          </a:p>
        </p:txBody>
      </p:sp>
      <p:cxnSp>
        <p:nvCxnSpPr>
          <p:cNvPr id="231" name="Straight Connector 230"/>
          <p:cNvCxnSpPr/>
          <p:nvPr/>
        </p:nvCxnSpPr>
        <p:spPr>
          <a:xfrm>
            <a:off x="4153736" y="19246420"/>
            <a:ext cx="4595812" cy="0"/>
          </a:xfrm>
          <a:prstGeom prst="line">
            <a:avLst/>
          </a:prstGeom>
          <a:ln>
            <a:solidFill>
              <a:srgbClr val="4BACC6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2" name="Straight Connector 231"/>
          <p:cNvCxnSpPr/>
          <p:nvPr/>
        </p:nvCxnSpPr>
        <p:spPr>
          <a:xfrm>
            <a:off x="203147" y="19053086"/>
            <a:ext cx="5311775" cy="0"/>
          </a:xfrm>
          <a:prstGeom prst="line">
            <a:avLst/>
          </a:prstGeom>
          <a:ln>
            <a:solidFill>
              <a:srgbClr val="4BACC6"/>
            </a:solidFill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sp>
        <p:nvSpPr>
          <p:cNvPr id="233" name="&quot;No&quot; Symbol 232"/>
          <p:cNvSpPr/>
          <p:nvPr/>
        </p:nvSpPr>
        <p:spPr>
          <a:xfrm>
            <a:off x="412181" y="21244824"/>
            <a:ext cx="2025650" cy="2025650"/>
          </a:xfrm>
          <a:prstGeom prst="noSmoking">
            <a:avLst/>
          </a:prstGeom>
          <a:solidFill>
            <a:srgbClr val="4BACC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tx1"/>
              </a:solidFill>
            </a:endParaRPr>
          </a:p>
        </p:txBody>
      </p:sp>
      <p:sp>
        <p:nvSpPr>
          <p:cNvPr id="15510" name="TextBox 233"/>
          <p:cNvSpPr txBox="1">
            <a:spLocks noChangeArrowheads="1"/>
          </p:cNvSpPr>
          <p:nvPr/>
        </p:nvSpPr>
        <p:spPr bwMode="auto">
          <a:xfrm>
            <a:off x="3705555" y="26133635"/>
            <a:ext cx="5364252" cy="584775"/>
          </a:xfrm>
          <a:prstGeom prst="rect">
            <a:avLst/>
          </a:prstGeom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anchor="t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eaLnBrk="1" hangingPunct="1"/>
            <a:r>
              <a:rPr lang="es-CR" sz="3200" dirty="0">
                <a:solidFill>
                  <a:srgbClr val="4BACC6"/>
                </a:solidFill>
                <a:latin typeface="Britannic Bold"/>
                <a:cs typeface="Britannic Bold" charset="0"/>
              </a:rPr>
              <a:t>SERVICIO MÉDICO UNED</a:t>
            </a:r>
            <a:endParaRPr lang="es-CR" sz="3200" dirty="0">
              <a:solidFill>
                <a:srgbClr val="4BACC6"/>
              </a:solidFill>
              <a:latin typeface="Britannic Bold" charset="0"/>
              <a:cs typeface="Britannic Bold" charset="0"/>
            </a:endParaRPr>
          </a:p>
        </p:txBody>
      </p:sp>
      <p:sp>
        <p:nvSpPr>
          <p:cNvPr id="15511" name="TextBox 234"/>
          <p:cNvSpPr txBox="1">
            <a:spLocks noChangeArrowheads="1"/>
          </p:cNvSpPr>
          <p:nvPr/>
        </p:nvSpPr>
        <p:spPr bwMode="auto">
          <a:xfrm>
            <a:off x="493668" y="24925817"/>
            <a:ext cx="3995258" cy="369332"/>
          </a:xfrm>
          <a:prstGeom prst="rect">
            <a:avLst/>
          </a:prstGeom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wrap="square" anchor="t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 dirty="0">
                <a:latin typeface="Britannic Bold"/>
                <a:cs typeface="Britannic Bold" charset="0"/>
              </a:rPr>
              <a:t>¡CONSTRUYAMOS SALUD JUNTOS!</a:t>
            </a:r>
            <a:endParaRPr lang="en-US" sz="1800" dirty="0">
              <a:latin typeface="Britannic Bold" charset="0"/>
              <a:cs typeface="Britannic Bold" charset="0"/>
            </a:endParaRPr>
          </a:p>
        </p:txBody>
      </p:sp>
      <p:sp>
        <p:nvSpPr>
          <p:cNvPr id="176" name="TextBox 132">
            <a:extLst>
              <a:ext uri="{FF2B5EF4-FFF2-40B4-BE49-F238E27FC236}">
                <a16:creationId xmlns:a16="http://schemas.microsoft.com/office/drawing/2014/main" xmlns="" id="{6A819BC9-98BC-4DEB-9DD8-AEF49EB2BCE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59242" y="9770447"/>
            <a:ext cx="3500348" cy="16312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t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algn="just" eaLnBrk="1" hangingPunct="1"/>
            <a:r>
              <a:rPr lang="en-US" sz="2800" dirty="0" err="1">
                <a:latin typeface="Britannic Bold"/>
                <a:cs typeface="Britannic Bold" charset="0"/>
              </a:rPr>
              <a:t>E</a:t>
            </a:r>
            <a:r>
              <a:rPr lang="en-US" dirty="0" err="1">
                <a:latin typeface="Britannic Bold"/>
                <a:cs typeface="Britannic Bold" charset="0"/>
              </a:rPr>
              <a:t>xisten</a:t>
            </a:r>
            <a:r>
              <a:rPr lang="en-US" dirty="0">
                <a:latin typeface="Britannic Bold"/>
                <a:cs typeface="Britannic Bold" charset="0"/>
              </a:rPr>
              <a:t> dos </a:t>
            </a:r>
            <a:r>
              <a:rPr lang="en-US" dirty="0" err="1">
                <a:latin typeface="Britannic Bold"/>
                <a:cs typeface="Britannic Bold" charset="0"/>
              </a:rPr>
              <a:t>tipos</a:t>
            </a:r>
            <a:r>
              <a:rPr lang="en-US" dirty="0">
                <a:latin typeface="Britannic Bold"/>
                <a:cs typeface="Britannic Bold" charset="0"/>
              </a:rPr>
              <a:t> </a:t>
            </a:r>
            <a:r>
              <a:rPr lang="en-US" dirty="0" err="1">
                <a:latin typeface="Britannic Bold"/>
                <a:cs typeface="Britannic Bold" charset="0"/>
              </a:rPr>
              <a:t>principales</a:t>
            </a:r>
            <a:r>
              <a:rPr lang="en-US" dirty="0">
                <a:latin typeface="Britannic Bold"/>
                <a:cs typeface="Britannic Bold" charset="0"/>
              </a:rPr>
              <a:t> de diabetes:</a:t>
            </a:r>
            <a:endParaRPr lang="es-ES" dirty="0"/>
          </a:p>
          <a:p>
            <a:pPr marL="457200" indent="-457200" algn="just" eaLnBrk="1" hangingPunct="1">
              <a:buFont typeface="Arial"/>
              <a:buChar char="•"/>
            </a:pPr>
            <a:r>
              <a:rPr lang="en-US" dirty="0">
                <a:latin typeface="Britannic Bold"/>
                <a:cs typeface="Britannic Bold" charset="0"/>
              </a:rPr>
              <a:t>Diabetes I</a:t>
            </a:r>
          </a:p>
          <a:p>
            <a:pPr marL="457200" indent="-457200" algn="just" eaLnBrk="1" hangingPunct="1">
              <a:buFont typeface="Arial"/>
              <a:buChar char="•"/>
            </a:pPr>
            <a:r>
              <a:rPr lang="en-US" dirty="0">
                <a:latin typeface="Britannic Bold"/>
                <a:cs typeface="Britannic Bold" charset="0"/>
              </a:rPr>
              <a:t>Diabetes II</a:t>
            </a:r>
          </a:p>
        </p:txBody>
      </p:sp>
      <p:pic>
        <p:nvPicPr>
          <p:cNvPr id="178" name="Gráfico 3" descr="Usuarios">
            <a:extLst>
              <a:ext uri="{FF2B5EF4-FFF2-40B4-BE49-F238E27FC236}">
                <a16:creationId xmlns:a16="http://schemas.microsoft.com/office/drawing/2014/main" xmlns="" id="{65E84DA4-E99D-43B5-9145-CFD492611EE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>
            <a:off x="736120" y="14035177"/>
            <a:ext cx="914400" cy="914400"/>
          </a:xfrm>
          <a:prstGeom prst="rect">
            <a:avLst/>
          </a:prstGeom>
        </p:spPr>
      </p:pic>
      <p:pic>
        <p:nvPicPr>
          <p:cNvPr id="3" name="Gráfico 3" descr="Usuarios">
            <a:extLst>
              <a:ext uri="{FF2B5EF4-FFF2-40B4-BE49-F238E27FC236}">
                <a16:creationId xmlns:a16="http://schemas.microsoft.com/office/drawing/2014/main" xmlns="" id="{B2C82126-0E7B-4F54-A1D4-2FD1D108623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>
            <a:off x="894272" y="11936083"/>
            <a:ext cx="914400" cy="914400"/>
          </a:xfrm>
          <a:prstGeom prst="rect">
            <a:avLst/>
          </a:prstGeom>
        </p:spPr>
      </p:pic>
      <p:sp>
        <p:nvSpPr>
          <p:cNvPr id="182" name="TextBox 177">
            <a:extLst>
              <a:ext uri="{FF2B5EF4-FFF2-40B4-BE49-F238E27FC236}">
                <a16:creationId xmlns:a16="http://schemas.microsoft.com/office/drawing/2014/main" xmlns="" id="{50D0EC0D-764F-4E75-9F89-4AE93537124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57541" y="13912220"/>
            <a:ext cx="3806165" cy="17543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t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algn="just" eaLnBrk="1" hangingPunct="1"/>
            <a:r>
              <a:rPr lang="en-US" sz="1800" dirty="0">
                <a:latin typeface="Britannic Bold"/>
                <a:cs typeface="Britannic Bold" charset="0"/>
              </a:rPr>
              <a:t>En </a:t>
            </a:r>
            <a:r>
              <a:rPr lang="en-US" sz="1800" dirty="0" err="1">
                <a:latin typeface="Britannic Bold"/>
                <a:cs typeface="Britannic Bold" charset="0"/>
              </a:rPr>
              <a:t>este</a:t>
            </a:r>
            <a:r>
              <a:rPr lang="en-US" sz="1800" dirty="0">
                <a:latin typeface="Britannic Bold"/>
                <a:cs typeface="Britannic Bold" charset="0"/>
              </a:rPr>
              <a:t> </a:t>
            </a:r>
            <a:r>
              <a:rPr lang="en-US" sz="1800" dirty="0" err="1">
                <a:latin typeface="Britannic Bold"/>
                <a:cs typeface="Britannic Bold" charset="0"/>
              </a:rPr>
              <a:t>caso</a:t>
            </a:r>
            <a:r>
              <a:rPr lang="en-US" sz="1800" dirty="0">
                <a:latin typeface="Britannic Bold"/>
                <a:cs typeface="Britannic Bold" charset="0"/>
              </a:rPr>
              <a:t> el </a:t>
            </a:r>
            <a:r>
              <a:rPr lang="en-US" sz="1800" dirty="0" err="1">
                <a:latin typeface="Britannic Bold"/>
                <a:cs typeface="Britannic Bold" charset="0"/>
              </a:rPr>
              <a:t>organismo</a:t>
            </a:r>
            <a:r>
              <a:rPr lang="en-US" sz="1800" dirty="0">
                <a:latin typeface="Britannic Bold"/>
                <a:cs typeface="Britannic Bold" charset="0"/>
              </a:rPr>
              <a:t> es </a:t>
            </a:r>
            <a:r>
              <a:rPr lang="en-US" sz="1800" dirty="0" err="1">
                <a:latin typeface="Britannic Bold"/>
                <a:cs typeface="Britannic Bold" charset="0"/>
              </a:rPr>
              <a:t>resistente</a:t>
            </a:r>
            <a:r>
              <a:rPr lang="en-US" sz="1800" dirty="0">
                <a:latin typeface="Britannic Bold"/>
                <a:cs typeface="Britannic Bold" charset="0"/>
              </a:rPr>
              <a:t> a la </a:t>
            </a:r>
            <a:r>
              <a:rPr lang="en-US" sz="1800" dirty="0" err="1">
                <a:latin typeface="Britannic Bold"/>
                <a:cs typeface="Britannic Bold" charset="0"/>
              </a:rPr>
              <a:t>insulina</a:t>
            </a:r>
            <a:r>
              <a:rPr lang="en-US" sz="1800" dirty="0">
                <a:latin typeface="Britannic Bold"/>
                <a:cs typeface="Britannic Bold" charset="0"/>
              </a:rPr>
              <a:t> y </a:t>
            </a:r>
            <a:r>
              <a:rPr lang="en-US" sz="1800" dirty="0" err="1">
                <a:latin typeface="Britannic Bold"/>
                <a:cs typeface="Britannic Bold" charset="0"/>
              </a:rPr>
              <a:t>aunque</a:t>
            </a:r>
            <a:r>
              <a:rPr lang="en-US" sz="1800" dirty="0">
                <a:latin typeface="Britannic Bold"/>
                <a:cs typeface="Britannic Bold" charset="0"/>
              </a:rPr>
              <a:t> el </a:t>
            </a:r>
            <a:r>
              <a:rPr lang="en-US" sz="1800" dirty="0" err="1">
                <a:latin typeface="Britannic Bold"/>
                <a:cs typeface="Britannic Bold" charset="0"/>
              </a:rPr>
              <a:t>páncreas</a:t>
            </a:r>
            <a:r>
              <a:rPr lang="en-US" sz="1800" dirty="0">
                <a:latin typeface="Britannic Bold"/>
                <a:cs typeface="Britannic Bold" charset="0"/>
              </a:rPr>
              <a:t> la produce en la </a:t>
            </a:r>
            <a:r>
              <a:rPr lang="en-US" sz="1800" dirty="0" err="1">
                <a:latin typeface="Britannic Bold"/>
                <a:cs typeface="Britannic Bold" charset="0"/>
              </a:rPr>
              <a:t>cantidad</a:t>
            </a:r>
            <a:r>
              <a:rPr lang="en-US" sz="1800" dirty="0">
                <a:latin typeface="Britannic Bold"/>
                <a:cs typeface="Britannic Bold" charset="0"/>
              </a:rPr>
              <a:t> </a:t>
            </a:r>
            <a:r>
              <a:rPr lang="en-US" sz="1800" dirty="0" err="1">
                <a:latin typeface="Britannic Bold"/>
                <a:cs typeface="Britannic Bold" charset="0"/>
              </a:rPr>
              <a:t>necesaria</a:t>
            </a:r>
            <a:r>
              <a:rPr lang="en-US" sz="1800" dirty="0">
                <a:latin typeface="Britannic Bold"/>
                <a:cs typeface="Britannic Bold" charset="0"/>
              </a:rPr>
              <a:t>, </a:t>
            </a:r>
            <a:r>
              <a:rPr lang="en-US" sz="1800" dirty="0" err="1">
                <a:latin typeface="Britannic Bold"/>
                <a:cs typeface="Britannic Bold" charset="0"/>
              </a:rPr>
              <a:t>existe</a:t>
            </a:r>
            <a:r>
              <a:rPr lang="en-US" sz="1800" dirty="0">
                <a:latin typeface="Britannic Bold"/>
                <a:cs typeface="Britannic Bold" charset="0"/>
              </a:rPr>
              <a:t> una </a:t>
            </a:r>
            <a:r>
              <a:rPr lang="en-US" sz="1800" dirty="0" err="1">
                <a:latin typeface="Britannic Bold"/>
                <a:cs typeface="Britannic Bold" charset="0"/>
              </a:rPr>
              <a:t>resistencia</a:t>
            </a:r>
            <a:r>
              <a:rPr lang="en-US" sz="1800" dirty="0">
                <a:latin typeface="Britannic Bold"/>
                <a:cs typeface="Britannic Bold" charset="0"/>
              </a:rPr>
              <a:t> por </a:t>
            </a:r>
            <a:r>
              <a:rPr lang="en-US" sz="1800" dirty="0" err="1">
                <a:latin typeface="Britannic Bold"/>
                <a:cs typeface="Britannic Bold" charset="0"/>
              </a:rPr>
              <a:t>parte</a:t>
            </a:r>
            <a:r>
              <a:rPr lang="en-US" sz="1800" dirty="0">
                <a:latin typeface="Britannic Bold"/>
                <a:cs typeface="Britannic Bold" charset="0"/>
              </a:rPr>
              <a:t> del </a:t>
            </a:r>
            <a:r>
              <a:rPr lang="en-US" sz="1800" dirty="0" err="1">
                <a:latin typeface="Britannic Bold"/>
                <a:cs typeface="Britannic Bold" charset="0"/>
              </a:rPr>
              <a:t>cuerpo</a:t>
            </a:r>
            <a:r>
              <a:rPr lang="en-US" sz="1800" dirty="0">
                <a:latin typeface="Britannic Bold"/>
                <a:cs typeface="Britannic Bold" charset="0"/>
              </a:rPr>
              <a:t> en </a:t>
            </a:r>
            <a:r>
              <a:rPr lang="en-US" sz="1800" dirty="0" err="1">
                <a:latin typeface="Britannic Bold"/>
                <a:cs typeface="Britannic Bold" charset="0"/>
              </a:rPr>
              <a:t>cuanto</a:t>
            </a:r>
            <a:r>
              <a:rPr lang="en-US" sz="1800" dirty="0">
                <a:latin typeface="Britannic Bold"/>
                <a:cs typeface="Britannic Bold" charset="0"/>
              </a:rPr>
              <a:t> a la </a:t>
            </a:r>
            <a:r>
              <a:rPr lang="en-US" sz="1800" dirty="0" err="1">
                <a:latin typeface="Britannic Bold"/>
                <a:cs typeface="Britannic Bold" charset="0"/>
              </a:rPr>
              <a:t>utilización</a:t>
            </a:r>
            <a:endParaRPr lang="en-US" sz="1800" dirty="0" err="1">
              <a:latin typeface="Britannic Bold" charset="0"/>
              <a:cs typeface="Britannic Bold" charset="0"/>
            </a:endParaRPr>
          </a:p>
        </p:txBody>
      </p:sp>
      <p:sp>
        <p:nvSpPr>
          <p:cNvPr id="183" name="TextBox 177">
            <a:extLst>
              <a:ext uri="{FF2B5EF4-FFF2-40B4-BE49-F238E27FC236}">
                <a16:creationId xmlns:a16="http://schemas.microsoft.com/office/drawing/2014/main" xmlns="" id="{C78FB48C-115D-4312-8049-4EF705C6162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8673" y="19519391"/>
            <a:ext cx="3288581" cy="1631216"/>
          </a:xfrm>
          <a:prstGeom prst="rect">
            <a:avLst/>
          </a:prstGeom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anchor="t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algn="just" eaLnBrk="1" hangingPunct="1"/>
            <a:r>
              <a:rPr lang="en-US" sz="2000" dirty="0">
                <a:latin typeface="Britannic Bold"/>
                <a:cs typeface="Britannic Bold" charset="0"/>
              </a:rPr>
              <a:t>El </a:t>
            </a:r>
            <a:r>
              <a:rPr lang="en-US" sz="2000" dirty="0" err="1">
                <a:latin typeface="Britannic Bold"/>
                <a:cs typeface="Britannic Bold" charset="0"/>
              </a:rPr>
              <a:t>diagnóstico</a:t>
            </a:r>
            <a:r>
              <a:rPr lang="en-US" sz="2000" dirty="0">
                <a:latin typeface="Britannic Bold"/>
                <a:cs typeface="Britannic Bold" charset="0"/>
              </a:rPr>
              <a:t> se </a:t>
            </a:r>
            <a:r>
              <a:rPr lang="en-US" sz="2000" dirty="0" err="1">
                <a:latin typeface="Britannic Bold"/>
                <a:cs typeface="Britannic Bold" charset="0"/>
              </a:rPr>
              <a:t>realiza</a:t>
            </a:r>
            <a:r>
              <a:rPr lang="en-US" sz="2000" dirty="0">
                <a:latin typeface="Britannic Bold"/>
                <a:cs typeface="Britannic Bold" charset="0"/>
              </a:rPr>
              <a:t> con </a:t>
            </a:r>
            <a:r>
              <a:rPr lang="en-US" sz="2000" dirty="0" err="1">
                <a:latin typeface="Britannic Bold"/>
                <a:cs typeface="Britannic Bold" charset="0"/>
              </a:rPr>
              <a:t>exámenes</a:t>
            </a:r>
            <a:r>
              <a:rPr lang="en-US" sz="2000" dirty="0">
                <a:latin typeface="Britannic Bold"/>
                <a:cs typeface="Britannic Bold" charset="0"/>
              </a:rPr>
              <a:t> de </a:t>
            </a:r>
            <a:r>
              <a:rPr lang="en-US" sz="2000" dirty="0" err="1">
                <a:latin typeface="Britannic Bold"/>
                <a:cs typeface="Britannic Bold" charset="0"/>
              </a:rPr>
              <a:t>laboratorio</a:t>
            </a:r>
            <a:r>
              <a:rPr lang="en-US" sz="2000" dirty="0">
                <a:latin typeface="Britannic Bold"/>
                <a:cs typeface="Britannic Bold" charset="0"/>
              </a:rPr>
              <a:t> y </a:t>
            </a:r>
            <a:r>
              <a:rPr lang="en-US" sz="2000" dirty="0" err="1">
                <a:latin typeface="Britannic Bold"/>
                <a:cs typeface="Britannic Bold" charset="0"/>
              </a:rPr>
              <a:t>chequeo</a:t>
            </a:r>
            <a:r>
              <a:rPr lang="en-US" sz="2000" dirty="0">
                <a:latin typeface="Britannic Bold"/>
                <a:cs typeface="Britannic Bold" charset="0"/>
              </a:rPr>
              <a:t> </a:t>
            </a:r>
            <a:r>
              <a:rPr lang="en-US" sz="2000" dirty="0" err="1">
                <a:latin typeface="Britannic Bold"/>
                <a:cs typeface="Britannic Bold" charset="0"/>
              </a:rPr>
              <a:t>médico</a:t>
            </a:r>
            <a:r>
              <a:rPr lang="en-US" sz="2000" dirty="0">
                <a:latin typeface="Britannic Bold"/>
                <a:cs typeface="Britannic Bold" charset="0"/>
              </a:rPr>
              <a:t>; el </a:t>
            </a:r>
            <a:r>
              <a:rPr lang="en-US" sz="2000" dirty="0" err="1">
                <a:latin typeface="Britannic Bold"/>
                <a:cs typeface="Britannic Bold" charset="0"/>
              </a:rPr>
              <a:t>tratamiento</a:t>
            </a:r>
            <a:r>
              <a:rPr lang="en-US" sz="2000" dirty="0">
                <a:latin typeface="Britannic Bold"/>
                <a:cs typeface="Britannic Bold" charset="0"/>
              </a:rPr>
              <a:t> </a:t>
            </a:r>
            <a:r>
              <a:rPr lang="en-US" sz="2000" dirty="0" err="1">
                <a:latin typeface="Britannic Bold"/>
                <a:cs typeface="Britannic Bold" charset="0"/>
              </a:rPr>
              <a:t>dependerá</a:t>
            </a:r>
            <a:r>
              <a:rPr lang="en-US" sz="2000" dirty="0">
                <a:latin typeface="Britannic Bold"/>
                <a:cs typeface="Britannic Bold" charset="0"/>
              </a:rPr>
              <a:t> de </a:t>
            </a:r>
            <a:r>
              <a:rPr lang="en-US" sz="2000" dirty="0" err="1">
                <a:latin typeface="Britannic Bold"/>
                <a:cs typeface="Britannic Bold" charset="0"/>
              </a:rPr>
              <a:t>cada</a:t>
            </a:r>
            <a:r>
              <a:rPr lang="en-US" sz="2000" dirty="0">
                <a:latin typeface="Britannic Bold"/>
                <a:cs typeface="Britannic Bold" charset="0"/>
              </a:rPr>
              <a:t> </a:t>
            </a:r>
            <a:r>
              <a:rPr lang="en-US" sz="2000" smtClean="0">
                <a:latin typeface="Britannic Bold"/>
                <a:cs typeface="Britannic Bold" charset="0"/>
              </a:rPr>
              <a:t>caso</a:t>
            </a:r>
            <a:endParaRPr lang="en-US" sz="2000" dirty="0" err="1">
              <a:latin typeface="Britannic Bold" charset="0"/>
              <a:cs typeface="Britannic Bold" charset="0"/>
            </a:endParaRPr>
          </a:p>
        </p:txBody>
      </p:sp>
      <p:sp>
        <p:nvSpPr>
          <p:cNvPr id="184" name="TextBox 229">
            <a:extLst>
              <a:ext uri="{FF2B5EF4-FFF2-40B4-BE49-F238E27FC236}">
                <a16:creationId xmlns:a16="http://schemas.microsoft.com/office/drawing/2014/main" xmlns="" id="{7400FB0B-45B8-4FFA-A776-963EB3E1300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01011" y="22055048"/>
            <a:ext cx="3937747" cy="1631216"/>
          </a:xfrm>
          <a:prstGeom prst="rect">
            <a:avLst/>
          </a:prstGeom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wrap="square" anchor="t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marL="285750" indent="-285750" eaLnBrk="1" hangingPunct="1">
              <a:buFont typeface="Arial"/>
              <a:buChar char="•"/>
            </a:pPr>
            <a:r>
              <a:rPr lang="en-US" sz="2000" dirty="0">
                <a:latin typeface="Britannic Bold"/>
                <a:cs typeface="Britannic Bold" charset="0"/>
              </a:rPr>
              <a:t>Control de peso</a:t>
            </a:r>
            <a:endParaRPr lang="en-US" sz="2000" dirty="0" err="1">
              <a:latin typeface="Britannic Bold" charset="0"/>
              <a:cs typeface="Britannic Bold" charset="0"/>
            </a:endParaRPr>
          </a:p>
          <a:p>
            <a:pPr marL="285750" indent="-285750" eaLnBrk="1" hangingPunct="1">
              <a:buFont typeface="Arial"/>
              <a:buChar char="•"/>
            </a:pPr>
            <a:r>
              <a:rPr lang="en-US" sz="2000" dirty="0" err="1">
                <a:latin typeface="Britannic Bold"/>
                <a:cs typeface="Britannic Bold" charset="0"/>
              </a:rPr>
              <a:t>Ejercicio</a:t>
            </a:r>
          </a:p>
          <a:p>
            <a:pPr marL="285750" indent="-285750" eaLnBrk="1" hangingPunct="1">
              <a:buFont typeface="Arial"/>
              <a:buChar char="•"/>
            </a:pPr>
            <a:r>
              <a:rPr lang="en-US" sz="2000" dirty="0" err="1">
                <a:latin typeface="Britannic Bold"/>
                <a:cs typeface="Britannic Bold" charset="0"/>
              </a:rPr>
              <a:t>Chequeo</a:t>
            </a:r>
            <a:r>
              <a:rPr lang="en-US" sz="2000" dirty="0">
                <a:latin typeface="Britannic Bold"/>
                <a:cs typeface="Britannic Bold" charset="0"/>
              </a:rPr>
              <a:t> </a:t>
            </a:r>
            <a:r>
              <a:rPr lang="en-US" sz="2000" dirty="0" err="1">
                <a:latin typeface="Britannic Bold"/>
                <a:cs typeface="Britannic Bold" charset="0"/>
              </a:rPr>
              <a:t>médico</a:t>
            </a:r>
          </a:p>
          <a:p>
            <a:pPr marL="285750" indent="-285750" eaLnBrk="1" hangingPunct="1">
              <a:buFont typeface="Arial"/>
              <a:buChar char="•"/>
            </a:pPr>
            <a:r>
              <a:rPr lang="en-US" sz="2000" dirty="0" err="1">
                <a:latin typeface="Britannic Bold"/>
                <a:cs typeface="Britannic Bold" charset="0"/>
              </a:rPr>
              <a:t>Exámenes</a:t>
            </a:r>
            <a:r>
              <a:rPr lang="en-US" sz="2000" dirty="0">
                <a:latin typeface="Britannic Bold"/>
                <a:cs typeface="Britannic Bold" charset="0"/>
              </a:rPr>
              <a:t> de </a:t>
            </a:r>
            <a:r>
              <a:rPr lang="en-US" sz="2000" dirty="0" err="1">
                <a:latin typeface="Britannic Bold"/>
                <a:cs typeface="Britannic Bold" charset="0"/>
              </a:rPr>
              <a:t>laboratorio</a:t>
            </a:r>
          </a:p>
          <a:p>
            <a:pPr marL="285750" indent="-285750" eaLnBrk="1" hangingPunct="1">
              <a:buFont typeface="Arial"/>
              <a:buChar char="•"/>
            </a:pPr>
            <a:r>
              <a:rPr lang="en-US" sz="2000" dirty="0">
                <a:latin typeface="Britannic Bold"/>
                <a:cs typeface="Britannic Bold" charset="0"/>
              </a:rPr>
              <a:t>Estilo de </a:t>
            </a:r>
            <a:r>
              <a:rPr lang="en-US" sz="2000" dirty="0" err="1">
                <a:latin typeface="Britannic Bold"/>
                <a:cs typeface="Britannic Bold" charset="0"/>
              </a:rPr>
              <a:t>vida</a:t>
            </a:r>
            <a:r>
              <a:rPr lang="en-US" sz="2000" dirty="0">
                <a:latin typeface="Britannic Bold"/>
                <a:cs typeface="Britannic Bold" charset="0"/>
              </a:rPr>
              <a:t> </a:t>
            </a:r>
            <a:r>
              <a:rPr lang="en-US" sz="2000" dirty="0" err="1">
                <a:latin typeface="Britannic Bold"/>
                <a:cs typeface="Britannic Bold" charset="0"/>
              </a:rPr>
              <a:t>saludable</a:t>
            </a:r>
          </a:p>
        </p:txBody>
      </p:sp>
      <p:sp>
        <p:nvSpPr>
          <p:cNvPr id="186" name="TextBox 228">
            <a:extLst>
              <a:ext uri="{FF2B5EF4-FFF2-40B4-BE49-F238E27FC236}">
                <a16:creationId xmlns:a16="http://schemas.microsoft.com/office/drawing/2014/main" xmlns="" id="{C06D307A-DE68-4805-B629-E3D93223AB8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26851" y="21563582"/>
            <a:ext cx="3915315" cy="492443"/>
          </a:xfrm>
          <a:prstGeom prst="rect">
            <a:avLst/>
          </a:prstGeom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anchor="t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2600" dirty="0" err="1">
                <a:solidFill>
                  <a:srgbClr val="4BACC6"/>
                </a:solidFill>
                <a:latin typeface="Britannic Bold"/>
                <a:cs typeface="Britannic Bold" charset="0"/>
              </a:rPr>
              <a:t>Medidas</a:t>
            </a:r>
            <a:r>
              <a:rPr lang="en-US" sz="2600" dirty="0">
                <a:solidFill>
                  <a:srgbClr val="4BACC6"/>
                </a:solidFill>
                <a:latin typeface="Britannic Bold"/>
                <a:cs typeface="Britannic Bold" charset="0"/>
              </a:rPr>
              <a:t> </a:t>
            </a:r>
            <a:r>
              <a:rPr lang="en-US" sz="2600" dirty="0" err="1">
                <a:solidFill>
                  <a:srgbClr val="4BACC6"/>
                </a:solidFill>
                <a:latin typeface="Britannic Bold"/>
                <a:cs typeface="Britannic Bold" charset="0"/>
              </a:rPr>
              <a:t>preventivas</a:t>
            </a:r>
            <a:endParaRPr lang="en-US" sz="2600" dirty="0" err="1">
              <a:solidFill>
                <a:srgbClr val="4BACC6"/>
              </a:solidFill>
              <a:latin typeface="Britannic Bold" charset="0"/>
              <a:cs typeface="Britannic Bold" charset="0"/>
            </a:endParaRPr>
          </a:p>
        </p:txBody>
      </p:sp>
      <p:cxnSp>
        <p:nvCxnSpPr>
          <p:cNvPr id="187" name="Straight Connector 231">
            <a:extLst>
              <a:ext uri="{FF2B5EF4-FFF2-40B4-BE49-F238E27FC236}">
                <a16:creationId xmlns:a16="http://schemas.microsoft.com/office/drawing/2014/main" xmlns="" id="{7A806132-ED20-4970-95E4-56DA405BC372}"/>
              </a:ext>
            </a:extLst>
          </p:cNvPr>
          <p:cNvCxnSpPr>
            <a:cxnSpLocks/>
          </p:cNvCxnSpPr>
          <p:nvPr/>
        </p:nvCxnSpPr>
        <p:spPr>
          <a:xfrm>
            <a:off x="3610485" y="20404557"/>
            <a:ext cx="5311775" cy="0"/>
          </a:xfrm>
          <a:prstGeom prst="line">
            <a:avLst/>
          </a:prstGeom>
          <a:ln>
            <a:solidFill>
              <a:srgbClr val="4BACC6"/>
            </a:solidFill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188" name="Straight Connector 230">
            <a:extLst>
              <a:ext uri="{FF2B5EF4-FFF2-40B4-BE49-F238E27FC236}">
                <a16:creationId xmlns:a16="http://schemas.microsoft.com/office/drawing/2014/main" xmlns="" id="{08F5C4F9-E575-458A-A032-47C9F97F6220}"/>
              </a:ext>
            </a:extLst>
          </p:cNvPr>
          <p:cNvCxnSpPr>
            <a:cxnSpLocks/>
          </p:cNvCxnSpPr>
          <p:nvPr/>
        </p:nvCxnSpPr>
        <p:spPr>
          <a:xfrm>
            <a:off x="4576283" y="20677996"/>
            <a:ext cx="4595812" cy="0"/>
          </a:xfrm>
          <a:prstGeom prst="line">
            <a:avLst/>
          </a:prstGeom>
          <a:ln>
            <a:solidFill>
              <a:srgbClr val="4BACC6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1" name="Gráfico 12" descr="Ciclismo">
            <a:extLst>
              <a:ext uri="{FF2B5EF4-FFF2-40B4-BE49-F238E27FC236}">
                <a16:creationId xmlns:a16="http://schemas.microsoft.com/office/drawing/2014/main" xmlns="" id="{5A23BDAE-86C2-46A0-B80B-1013B39C659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xmlns="" r:embed="rId5"/>
              </a:ext>
            </a:extLst>
          </a:blip>
          <a:stretch>
            <a:fillRect/>
          </a:stretch>
        </p:blipFill>
        <p:spPr>
          <a:xfrm>
            <a:off x="7622876" y="23998687"/>
            <a:ext cx="914400" cy="914400"/>
          </a:xfrm>
          <a:prstGeom prst="rect">
            <a:avLst/>
          </a:prstGeom>
        </p:spPr>
      </p:pic>
      <p:pic>
        <p:nvPicPr>
          <p:cNvPr id="14" name="Gráfico 15" descr="Natación">
            <a:extLst>
              <a:ext uri="{FF2B5EF4-FFF2-40B4-BE49-F238E27FC236}">
                <a16:creationId xmlns:a16="http://schemas.microsoft.com/office/drawing/2014/main" xmlns="" id="{F27477B0-E399-4F3A-8C19-9EC0846E86D5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xmlns="" r:embed="rId7"/>
              </a:ext>
            </a:extLst>
          </a:blip>
          <a:stretch>
            <a:fillRect/>
          </a:stretch>
        </p:blipFill>
        <p:spPr>
          <a:xfrm>
            <a:off x="6212995" y="24472241"/>
            <a:ext cx="914400" cy="914400"/>
          </a:xfrm>
          <a:prstGeom prst="rect">
            <a:avLst/>
          </a:prstGeom>
        </p:spPr>
      </p:pic>
      <p:pic>
        <p:nvPicPr>
          <p:cNvPr id="17" name="Gráfico 20" descr="Estetoscopio">
            <a:extLst>
              <a:ext uri="{FF2B5EF4-FFF2-40B4-BE49-F238E27FC236}">
                <a16:creationId xmlns:a16="http://schemas.microsoft.com/office/drawing/2014/main" xmlns="" id="{BF99141F-4373-4102-B836-B46C4B05E796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xmlns="" r:embed="rId9"/>
              </a:ext>
            </a:extLst>
          </a:blip>
          <a:stretch>
            <a:fillRect/>
          </a:stretch>
        </p:blipFill>
        <p:spPr>
          <a:xfrm>
            <a:off x="3164097" y="22357871"/>
            <a:ext cx="914400" cy="914400"/>
          </a:xfrm>
          <a:prstGeom prst="rect">
            <a:avLst/>
          </a:prstGeom>
        </p:spPr>
      </p:pic>
      <p:pic>
        <p:nvPicPr>
          <p:cNvPr id="25" name="Gráfico 28" descr="Andar">
            <a:extLst>
              <a:ext uri="{FF2B5EF4-FFF2-40B4-BE49-F238E27FC236}">
                <a16:creationId xmlns:a16="http://schemas.microsoft.com/office/drawing/2014/main" xmlns="" id="{FBF16DF7-CC05-45B1-A325-FD517E3C1713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96DAC541-7B7A-43D3-8B79-37D633B846F1}">
                <asvg:svgBlip xmlns:asvg="http://schemas.microsoft.com/office/drawing/2016/SVG/main" xmlns="" r:embed="rId11"/>
              </a:ext>
            </a:extLst>
          </a:blip>
          <a:stretch>
            <a:fillRect/>
          </a:stretch>
        </p:blipFill>
        <p:spPr>
          <a:xfrm>
            <a:off x="4862422" y="24918837"/>
            <a:ext cx="928777" cy="1043796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4433</TotalTime>
  <Words>199</Words>
  <Application>Microsoft Office PowerPoint</Application>
  <PresentationFormat>Personalizado</PresentationFormat>
  <Paragraphs>32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2</vt:i4>
      </vt:variant>
      <vt:variant>
        <vt:lpstr>Títulos de diapositiva</vt:lpstr>
      </vt:variant>
      <vt:variant>
        <vt:i4>1</vt:i4>
      </vt:variant>
    </vt:vector>
  </HeadingPairs>
  <TitlesOfParts>
    <vt:vector size="3" baseType="lpstr">
      <vt:lpstr>Office Theme</vt:lpstr>
      <vt:lpstr>1_Office Theme</vt:lpstr>
      <vt:lpstr>Presentación de PowerPoint</vt:lpstr>
    </vt:vector>
  </TitlesOfParts>
  <Company>HubSpot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Demond Wong</dc:creator>
  <cp:lastModifiedBy>Lourdes Arce Espinoza</cp:lastModifiedBy>
  <cp:revision>529</cp:revision>
  <dcterms:created xsi:type="dcterms:W3CDTF">2013-02-06T15:19:00Z</dcterms:created>
  <dcterms:modified xsi:type="dcterms:W3CDTF">2019-01-16T16:57:53Z</dcterms:modified>
</cp:coreProperties>
</file>