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960" r:id="rId1"/>
  </p:sldMasterIdLst>
  <p:notesMasterIdLst>
    <p:notesMasterId r:id="rId3"/>
  </p:notesMasterIdLst>
  <p:sldIdLst>
    <p:sldId id="262" r:id="rId2"/>
  </p:sldIdLst>
  <p:sldSz cx="9144000" cy="27432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864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B4060"/>
    <a:srgbClr val="ACD433"/>
    <a:srgbClr val="DC9800"/>
    <a:srgbClr val="D9614C"/>
    <a:srgbClr val="CA2B1C"/>
    <a:srgbClr val="FFD462"/>
    <a:srgbClr val="EAA100"/>
    <a:srgbClr val="1CDFFD"/>
    <a:srgbClr val="CA0000"/>
    <a:srgbClr val="E4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428" autoAdjust="0"/>
    <p:restoredTop sz="94660"/>
  </p:normalViewPr>
  <p:slideViewPr>
    <p:cSldViewPr snapToGrid="0" snapToObjects="1">
      <p:cViewPr>
        <p:scale>
          <a:sx n="68" d="100"/>
          <a:sy n="68" d="100"/>
        </p:scale>
        <p:origin x="1661" y="-8064"/>
      </p:cViewPr>
      <p:guideLst>
        <p:guide orient="horz" pos="864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F609A9D-0670-9C40-AE4E-73EAF296F82C}" type="datetimeFigureOut">
              <a:rPr lang="en-US" smtClean="0"/>
              <a:t>8/6/2019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685800"/>
            <a:ext cx="1143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6381086-02C1-E749-81E8-133770756C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8518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eaLnBrk="1" hangingPunct="1"/>
            <a:fld id="{275C354A-C592-0F4A-9236-26999CED0343}" type="slidenum">
              <a:rPr lang="en-US" sz="1200">
                <a:solidFill>
                  <a:prstClr val="black"/>
                </a:solidFill>
              </a:rPr>
              <a:pPr eaLnBrk="1" hangingPunct="1"/>
              <a:t>1</a:t>
            </a:fld>
            <a:endParaRPr lang="en-US" sz="1200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0" y="2"/>
            <a:ext cx="9144000" cy="27443196"/>
            <a:chOff x="0" y="0"/>
            <a:chExt cx="9144000" cy="6860799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Oval 8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6299432" y="5870199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66442" y="8890494"/>
            <a:ext cx="5917679" cy="10219932"/>
          </a:xfrm>
        </p:spPr>
        <p:txBody>
          <a:bodyPr anchor="b"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866442" y="19109520"/>
            <a:ext cx="5917679" cy="344568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5991039" y="7658187"/>
            <a:ext cx="3962396" cy="228659"/>
          </a:xfrm>
        </p:spPr>
        <p:txBody>
          <a:bodyPr/>
          <a:lstStyle>
            <a:lvl1pPr algn="l">
              <a:defRPr b="0" i="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BDB3C7D0-326F-BF44-8A7E-B87DE22CBED5}" type="datetimeFigureOut">
              <a:rPr lang="en-US" smtClean="0"/>
              <a:pPr>
                <a:defRPr/>
              </a:pPr>
              <a:t>8/6/2019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446518" y="13400619"/>
            <a:ext cx="15439180" cy="228659"/>
          </a:xfrm>
        </p:spPr>
        <p:txBody>
          <a:bodyPr/>
          <a:lstStyle>
            <a:lvl1pPr>
              <a:defRPr b="0" i="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7745644" y="0"/>
            <a:ext cx="685800" cy="43978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78616" y="1182922"/>
            <a:ext cx="791308" cy="307074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fld id="{779A7EC3-479F-B840-B064-E6EAA7B1EC2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64232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/>
          <p:cNvGrpSpPr/>
          <p:nvPr/>
        </p:nvGrpSpPr>
        <p:grpSpPr>
          <a:xfrm>
            <a:off x="0" y="2"/>
            <a:ext cx="9144000" cy="27443196"/>
            <a:chOff x="0" y="0"/>
            <a:chExt cx="9144000" cy="6860799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6299432" y="5870199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Rectangle 8"/>
            <p:cNvSpPr/>
            <p:nvPr/>
          </p:nvSpPr>
          <p:spPr>
            <a:xfrm>
              <a:off x="421503" y="402165"/>
              <a:ext cx="8327939" cy="314113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Freeform 5"/>
            <p:cNvSpPr/>
            <p:nvPr/>
          </p:nvSpPr>
          <p:spPr bwMode="gray">
            <a:xfrm rot="10204164">
              <a:off x="426788" y="4564241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0" name="Freeform 9"/>
            <p:cNvSpPr/>
            <p:nvPr/>
          </p:nvSpPr>
          <p:spPr bwMode="gray">
            <a:xfrm rot="10800000">
              <a:off x="485023" y="2670079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5" y="19845812"/>
            <a:ext cx="6422002" cy="2266952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66441" y="2743200"/>
            <a:ext cx="6422004" cy="13716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866444" y="22112764"/>
            <a:ext cx="6422003" cy="1974848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A27FA77-BC52-1547-8701-FA087E859ED4}" type="datetimeFigureOut">
              <a:rPr lang="en-US" smtClean="0"/>
              <a:pPr>
                <a:defRPr/>
              </a:pPr>
              <a:t>8/6/2019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7745644" y="0"/>
            <a:ext cx="685800" cy="43978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766429" y="1182922"/>
            <a:ext cx="628813" cy="3070748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353659E8-1F8A-1A45-84BA-EACB07E67AF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22243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2"/>
            <a:ext cx="9144000" cy="27443196"/>
            <a:chOff x="0" y="0"/>
            <a:chExt cx="9144000" cy="6860799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6299432" y="5870199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Freeform 5"/>
            <p:cNvSpPr/>
            <p:nvPr/>
          </p:nvSpPr>
          <p:spPr bwMode="gray">
            <a:xfrm rot="21010068">
              <a:off x="6359946" y="2780895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Rectangle 7"/>
            <p:cNvSpPr/>
            <p:nvPr/>
          </p:nvSpPr>
          <p:spPr>
            <a:xfrm>
              <a:off x="485023" y="4343399"/>
              <a:ext cx="8182128" cy="211243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8"/>
            <p:cNvSpPr/>
            <p:nvPr/>
          </p:nvSpPr>
          <p:spPr bwMode="gray">
            <a:xfrm>
              <a:off x="485023" y="2854646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3708404"/>
            <a:ext cx="6422004" cy="6770880"/>
          </a:xfrm>
        </p:spPr>
        <p:txBody>
          <a:bodyPr anchor="ctr"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1" y="13952092"/>
            <a:ext cx="6422005" cy="10147432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A27FA77-BC52-1547-8701-FA087E859ED4}" type="datetimeFigureOut">
              <a:rPr lang="en-US" smtClean="0"/>
              <a:pPr>
                <a:defRPr/>
              </a:pPr>
              <a:t>8/6/2019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7745644" y="0"/>
            <a:ext cx="685800" cy="43978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66429" y="1182922"/>
            <a:ext cx="628813" cy="3070748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353659E8-1F8A-1A45-84BA-EACB07E67AF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598877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2"/>
            <a:ext cx="9144000" cy="27443196"/>
            <a:chOff x="0" y="0"/>
            <a:chExt cx="9144000" cy="6860799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6299432" y="5870199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/>
            <p:nvPr/>
          </p:nvSpPr>
          <p:spPr bwMode="gray">
            <a:xfrm rot="21010068">
              <a:off x="6359946" y="4309201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3" name="Freeform 12"/>
            <p:cNvSpPr/>
            <p:nvPr/>
          </p:nvSpPr>
          <p:spPr bwMode="gray">
            <a:xfrm>
              <a:off x="485023" y="4381500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3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12" name="TextBox 11"/>
          <p:cNvSpPr txBox="1"/>
          <p:nvPr/>
        </p:nvSpPr>
        <p:spPr bwMode="gray">
          <a:xfrm>
            <a:off x="7033422" y="11594594"/>
            <a:ext cx="66055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sz="8000" dirty="0"/>
              <a:t>”</a:t>
            </a:r>
          </a:p>
        </p:txBody>
      </p:sp>
      <p:sp>
        <p:nvSpPr>
          <p:cNvPr id="11" name="TextBox 10"/>
          <p:cNvSpPr txBox="1"/>
          <p:nvPr/>
        </p:nvSpPr>
        <p:spPr bwMode="gray">
          <a:xfrm>
            <a:off x="651684" y="2359070"/>
            <a:ext cx="60159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sz="8000" dirty="0"/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8059" y="3613684"/>
            <a:ext cx="6160385" cy="11582632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7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387279" y="15237114"/>
            <a:ext cx="5646142" cy="1332452"/>
          </a:xfrm>
        </p:spPr>
        <p:txBody>
          <a:bodyPr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/>
                </a:solidFill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1" y="20003262"/>
            <a:ext cx="6422005" cy="409626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A27FA77-BC52-1547-8701-FA087E859ED4}" type="datetimeFigureOut">
              <a:rPr lang="en-US" smtClean="0"/>
              <a:pPr>
                <a:defRPr/>
              </a:pPr>
              <a:t>8/6/2019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7745644" y="0"/>
            <a:ext cx="685800" cy="43978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66429" y="1182922"/>
            <a:ext cx="628813" cy="3070748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353659E8-1F8A-1A45-84BA-EACB07E67AF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243679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2"/>
            <a:ext cx="9144000" cy="27443196"/>
            <a:chOff x="0" y="0"/>
            <a:chExt cx="9144000" cy="6860799"/>
          </a:xfrm>
        </p:grpSpPr>
        <p:sp>
          <p:nvSpPr>
            <p:cNvPr id="10" name="Rectangle 9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Oval 10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6299432" y="5870199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Freeform 5"/>
            <p:cNvSpPr/>
            <p:nvPr/>
          </p:nvSpPr>
          <p:spPr bwMode="gray">
            <a:xfrm rot="21010068">
              <a:off x="6359946" y="431124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7"/>
            <p:cNvSpPr/>
            <p:nvPr/>
          </p:nvSpPr>
          <p:spPr bwMode="gray">
            <a:xfrm>
              <a:off x="485023" y="4381500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7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8229600"/>
            <a:ext cx="6422004" cy="8382000"/>
          </a:xfrm>
        </p:spPr>
        <p:txBody>
          <a:bodyPr anchor="b"/>
          <a:lstStyle>
            <a:lvl1pPr algn="l">
              <a:defRPr sz="36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1" y="20099634"/>
            <a:ext cx="6422004" cy="397956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none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A27FA77-BC52-1547-8701-FA087E859ED4}" type="datetimeFigureOut">
              <a:rPr lang="en-US" smtClean="0"/>
              <a:pPr>
                <a:defRPr/>
              </a:pPr>
              <a:t>8/6/2019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7745644" y="0"/>
            <a:ext cx="685800" cy="43978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66429" y="1182922"/>
            <a:ext cx="628813" cy="3070748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353659E8-1F8A-1A45-84BA-EACB07E67AF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184169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3689220"/>
            <a:ext cx="6423592" cy="2858640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2" y="9956800"/>
            <a:ext cx="2313433" cy="2631848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5"/>
          </p:nvPr>
        </p:nvSpPr>
        <p:spPr>
          <a:xfrm>
            <a:off x="866440" y="12588660"/>
            <a:ext cx="2313432" cy="11510856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08472" y="9956800"/>
            <a:ext cx="2326750" cy="2631848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6"/>
          </p:nvPr>
        </p:nvSpPr>
        <p:spPr>
          <a:xfrm>
            <a:off x="3408473" y="12588660"/>
            <a:ext cx="2326749" cy="11479512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63820" y="9956804"/>
            <a:ext cx="2313740" cy="2631848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7"/>
          </p:nvPr>
        </p:nvSpPr>
        <p:spPr>
          <a:xfrm>
            <a:off x="5963821" y="12588656"/>
            <a:ext cx="2313740" cy="11553464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294530" y="9956804"/>
            <a:ext cx="0" cy="1418531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5849521" y="9956804"/>
            <a:ext cx="0" cy="1418531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A27FA77-BC52-1547-8701-FA087E859ED4}" type="datetimeFigureOut">
              <a:rPr lang="en-US" smtClean="0"/>
              <a:pPr>
                <a:defRPr/>
              </a:pPr>
              <a:t>8/6/2019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766429" y="1182922"/>
            <a:ext cx="628813" cy="3070748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353659E8-1F8A-1A45-84BA-EACB07E67AF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033877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3708404"/>
            <a:ext cx="6423592" cy="2839456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1461" y="16720380"/>
            <a:ext cx="2299042" cy="2631848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012743" y="9944886"/>
            <a:ext cx="2021456" cy="5801284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21"/>
          </p:nvPr>
        </p:nvSpPr>
        <p:spPr>
          <a:xfrm>
            <a:off x="881461" y="19350234"/>
            <a:ext cx="2298410" cy="4749284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04318" y="16718384"/>
            <a:ext cx="2317790" cy="2631848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16"/>
          </p:nvPr>
        </p:nvSpPr>
        <p:spPr>
          <a:xfrm>
            <a:off x="3550622" y="10037814"/>
            <a:ext cx="2025182" cy="570835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404319" y="19350234"/>
            <a:ext cx="2330903" cy="4749284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63821" y="16718380"/>
            <a:ext cx="2299492" cy="2631848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17"/>
          </p:nvPr>
        </p:nvSpPr>
        <p:spPr>
          <a:xfrm>
            <a:off x="6104947" y="10037814"/>
            <a:ext cx="2018839" cy="570835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963821" y="19350234"/>
            <a:ext cx="2299492" cy="4749284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cxnSp>
        <p:nvCxnSpPr>
          <p:cNvPr id="21" name="Straight Connector 20"/>
          <p:cNvCxnSpPr/>
          <p:nvPr/>
        </p:nvCxnSpPr>
        <p:spPr>
          <a:xfrm>
            <a:off x="3290019" y="9956804"/>
            <a:ext cx="0" cy="1418531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5849521" y="9956804"/>
            <a:ext cx="0" cy="1418531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A27FA77-BC52-1547-8701-FA087E859ED4}" type="datetimeFigureOut">
              <a:rPr lang="en-US" smtClean="0"/>
              <a:pPr>
                <a:defRPr/>
              </a:pPr>
              <a:t>8/6/2019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766429" y="1182922"/>
            <a:ext cx="628813" cy="3070748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353659E8-1F8A-1A45-84BA-EACB07E67AF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145885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B519059-2B64-2541-9124-181DCAB785D3}" type="datetimeFigureOut">
              <a:rPr lang="en-US" smtClean="0"/>
              <a:pPr>
                <a:defRPr/>
              </a:pPr>
              <a:t>8/6/2019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66429" y="1182922"/>
            <a:ext cx="628813" cy="3070748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C0935D9B-C2D5-EC4C-85E6-B33E07A4309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530811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2"/>
            <a:ext cx="9144000" cy="27443196"/>
            <a:chOff x="0" y="0"/>
            <a:chExt cx="9144000" cy="6860799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6299432" y="5870199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/>
            <p:nvPr/>
          </p:nvSpPr>
          <p:spPr bwMode="gray">
            <a:xfrm rot="4966650">
              <a:off x="4673046" y="5107506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9" name="Freeform 8"/>
            <p:cNvSpPr/>
            <p:nvPr/>
          </p:nvSpPr>
          <p:spPr bwMode="gray">
            <a:xfrm rot="5400000">
              <a:off x="1299309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8" name="Rectangle 7"/>
            <p:cNvSpPr/>
            <p:nvPr/>
          </p:nvSpPr>
          <p:spPr bwMode="gray">
            <a:xfrm>
              <a:off x="414867" y="402165"/>
              <a:ext cx="46105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168971" y="5791198"/>
            <a:ext cx="1077347" cy="18287996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66440" y="5791196"/>
            <a:ext cx="4417234" cy="1828800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7753C22-09B5-7F40-9F29-C20816C3D763}" type="datetimeFigureOut">
              <a:rPr lang="en-US" smtClean="0"/>
              <a:pPr>
                <a:defRPr/>
              </a:pPr>
              <a:t>8/6/2019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7745644" y="0"/>
            <a:ext cx="685800" cy="43978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66429" y="1182922"/>
            <a:ext cx="628813" cy="3070748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01056CD8-1267-6447-ABBD-9A7D1416C4F8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99161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1030939-002F-994E-AE17-7FCA6784A007}" type="datetimeFigureOut">
              <a:rPr lang="en-US" smtClean="0"/>
              <a:pPr>
                <a:defRPr/>
              </a:pPr>
              <a:t>8/6/2019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78616" y="1182922"/>
            <a:ext cx="791308" cy="307074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fld id="{FE4C66E8-A6C5-6645-B461-F5F8B762A3A0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17837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0" y="2"/>
            <a:ext cx="9144000" cy="27443196"/>
            <a:chOff x="0" y="0"/>
            <a:chExt cx="9144000" cy="6860799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6299432" y="5870199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5"/>
            <p:cNvSpPr/>
            <p:nvPr/>
          </p:nvSpPr>
          <p:spPr bwMode="gray">
            <a:xfrm rot="15687606">
              <a:off x="3320102" y="145837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0" name="Freeform 9"/>
            <p:cNvSpPr/>
            <p:nvPr/>
          </p:nvSpPr>
          <p:spPr bwMode="gray">
            <a:xfrm rot="16200000">
              <a:off x="3105027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9" name="Rectangle 8"/>
            <p:cNvSpPr/>
            <p:nvPr/>
          </p:nvSpPr>
          <p:spPr bwMode="gray">
            <a:xfrm>
              <a:off x="5283673" y="402165"/>
              <a:ext cx="3465769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2" y="9030354"/>
            <a:ext cx="3101765" cy="12081372"/>
          </a:xfrm>
        </p:spPr>
        <p:txBody>
          <a:bodyPr anchor="ctr"/>
          <a:lstStyle>
            <a:lvl1pPr algn="l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19262" y="9030350"/>
            <a:ext cx="3054653" cy="12081372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08B0DBA-6CBD-7541-B577-C20926A91A3C}" type="datetimeFigureOut">
              <a:rPr lang="en-US" smtClean="0"/>
              <a:pPr>
                <a:defRPr/>
              </a:pPr>
              <a:t>8/6/2019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7738039" y="30420"/>
            <a:ext cx="685800" cy="43978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78616" y="1182922"/>
            <a:ext cx="791308" cy="307074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fld id="{0D0710B5-3AF4-2441-9684-FF104F8AA310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34818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66440" y="9956796"/>
            <a:ext cx="3636980" cy="14122416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0581" y="9956798"/>
            <a:ext cx="3636981" cy="14122404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617235F-FF5B-2849-A861-1A865BA37BD8}" type="datetimeFigureOut">
              <a:rPr lang="en-US" smtClean="0"/>
              <a:pPr>
                <a:defRPr/>
              </a:pPr>
              <a:t>8/6/2019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78616" y="1182922"/>
            <a:ext cx="791308" cy="307074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fld id="{829742CE-0CB1-B943-B3B6-7376FD1DBC96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04494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0" y="9977192"/>
            <a:ext cx="3636980" cy="303716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66440" y="13014354"/>
            <a:ext cx="3636981" cy="11064852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0582" y="9956800"/>
            <a:ext cx="3636979" cy="303716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0581" y="12993962"/>
            <a:ext cx="3636980" cy="11085244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A686ABD-8327-8445-9561-069F598D9C48}" type="datetimeFigureOut">
              <a:rPr lang="en-US" smtClean="0"/>
              <a:pPr>
                <a:defRPr/>
              </a:pPr>
              <a:t>8/6/2019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1182922"/>
            <a:ext cx="791308" cy="307074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fld id="{76D19FCB-6E75-904C-9F43-8EC7C3CA9BB6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07542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1B2C272-E9D6-0D42-B48C-64EAAF7AA24E}" type="datetimeFigureOut">
              <a:rPr lang="en-US" smtClean="0"/>
              <a:pPr>
                <a:defRPr/>
              </a:pPr>
              <a:t>8/6/2019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78616" y="1182922"/>
            <a:ext cx="791308" cy="307074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fld id="{D94BC722-DF12-BB42-90F3-2DFF760AF05A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7782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ABA39AD-D240-4B44-B60E-190A88CA5C4E}" type="datetimeFigureOut">
              <a:rPr lang="en-US" smtClean="0"/>
              <a:pPr>
                <a:defRPr/>
              </a:pPr>
              <a:t>8/6/2019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7745644" y="0"/>
            <a:ext cx="685800" cy="43978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766429" y="1182922"/>
            <a:ext cx="628813" cy="3070748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AA0D7DB8-FFC8-1943-B192-A75AF0B1132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06438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/>
          <p:cNvGrpSpPr/>
          <p:nvPr/>
        </p:nvGrpSpPr>
        <p:grpSpPr>
          <a:xfrm>
            <a:off x="0" y="2"/>
            <a:ext cx="9144000" cy="27443196"/>
            <a:chOff x="0" y="0"/>
            <a:chExt cx="9144000" cy="6860799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6299432" y="5870199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/>
            <p:nvPr/>
          </p:nvSpPr>
          <p:spPr bwMode="gray">
            <a:xfrm rot="15687606">
              <a:off x="2769747" y="145837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Rectangle 7"/>
            <p:cNvSpPr/>
            <p:nvPr/>
          </p:nvSpPr>
          <p:spPr>
            <a:xfrm>
              <a:off x="5283673" y="402165"/>
              <a:ext cx="3465769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8"/>
            <p:cNvSpPr/>
            <p:nvPr/>
          </p:nvSpPr>
          <p:spPr bwMode="gray">
            <a:xfrm rot="16200000">
              <a:off x="2548536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5791200"/>
            <a:ext cx="2712589" cy="5982352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68927" y="5764728"/>
            <a:ext cx="3632850" cy="182880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866441" y="12347380"/>
            <a:ext cx="2712589" cy="11752144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214543D-442E-D34C-9460-CFC411FFB427}" type="datetimeFigureOut">
              <a:rPr lang="en-US" smtClean="0"/>
              <a:pPr>
                <a:defRPr/>
              </a:pPr>
              <a:t>8/6/2019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7745644" y="0"/>
            <a:ext cx="685800" cy="43978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766429" y="1182922"/>
            <a:ext cx="628813" cy="3070748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85FF77CB-D03A-354E-A56C-B28162BBD11E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93453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/>
          <p:cNvGrpSpPr/>
          <p:nvPr/>
        </p:nvGrpSpPr>
        <p:grpSpPr>
          <a:xfrm>
            <a:off x="0" y="2"/>
            <a:ext cx="9144000" cy="27443196"/>
            <a:chOff x="0" y="0"/>
            <a:chExt cx="9144000" cy="6860799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6299432" y="5870199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/>
            <p:nvPr/>
          </p:nvSpPr>
          <p:spPr bwMode="gray">
            <a:xfrm rot="15687606">
              <a:off x="3074559" y="145837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Rectangle 7"/>
            <p:cNvSpPr/>
            <p:nvPr/>
          </p:nvSpPr>
          <p:spPr>
            <a:xfrm>
              <a:off x="5283673" y="402165"/>
              <a:ext cx="3465769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8"/>
            <p:cNvSpPr/>
            <p:nvPr/>
          </p:nvSpPr>
          <p:spPr bwMode="gray">
            <a:xfrm rot="16200000">
              <a:off x="2852610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1591" y="5360000"/>
            <a:ext cx="3001938" cy="6464792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722909" y="5283200"/>
            <a:ext cx="2791102" cy="168656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851591" y="12344400"/>
            <a:ext cx="3001938" cy="98044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0B3DCE8-5BFF-D342-A4BC-834216828E3C}" type="datetimeFigureOut">
              <a:rPr lang="en-US" smtClean="0"/>
              <a:pPr>
                <a:defRPr/>
              </a:pPr>
              <a:t>8/6/2019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7745644" y="0"/>
            <a:ext cx="685800" cy="43978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766429" y="1182922"/>
            <a:ext cx="628813" cy="3070748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DC9D7DA1-C6ED-4B46-B691-5C031C0A9019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82665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75000"/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0" y="2"/>
            <a:ext cx="9144000" cy="27443196"/>
            <a:chOff x="0" y="0"/>
            <a:chExt cx="9144000" cy="6860799"/>
          </a:xfrm>
        </p:grpSpPr>
        <p:sp>
          <p:nvSpPr>
            <p:cNvPr id="25" name="Rectangle 24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6299432" y="5870199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5"/>
            <p:cNvSpPr/>
            <p:nvPr/>
          </p:nvSpPr>
          <p:spPr bwMode="gray">
            <a:xfrm rot="21010068">
              <a:off x="6359946" y="179029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18"/>
            <p:cNvSpPr/>
            <p:nvPr/>
          </p:nvSpPr>
          <p:spPr bwMode="gray">
            <a:xfrm>
              <a:off x="485023" y="1856450"/>
              <a:ext cx="8173954" cy="4535226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0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866440" y="3708398"/>
            <a:ext cx="6343202" cy="283946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2" y="9956800"/>
            <a:ext cx="6343201" cy="141224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39639" y="25461998"/>
            <a:ext cx="990599" cy="91463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 b="1" i="0">
                <a:solidFill>
                  <a:schemeClr val="accent1"/>
                </a:solidFill>
                <a:latin typeface="+mn-lt"/>
              </a:defRPr>
            </a:lvl1pPr>
          </a:lstStyle>
          <a:p>
            <a:pPr>
              <a:defRPr/>
            </a:pPr>
            <a:fld id="{7A27FA77-BC52-1547-8701-FA087E859ED4}" type="datetimeFigureOut">
              <a:rPr lang="en-US" smtClean="0"/>
              <a:pPr>
                <a:defRPr/>
              </a:pPr>
              <a:t>8/6/2019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90844" y="25461992"/>
            <a:ext cx="3859795" cy="91464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 b="1" i="0">
                <a:solidFill>
                  <a:schemeClr val="accent1"/>
                </a:solidFill>
              </a:defRPr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7745644" y="0"/>
            <a:ext cx="685800" cy="43978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0" name="Slide Number Placeholder 5"/>
          <p:cNvSpPr>
            <a:spLocks noGrp="1"/>
          </p:cNvSpPr>
          <p:nvPr>
            <p:ph type="sldNum" sz="quarter" idx="4"/>
          </p:nvPr>
        </p:nvSpPr>
        <p:spPr bwMode="auto">
          <a:xfrm>
            <a:off x="7678616" y="1182922"/>
            <a:ext cx="791308" cy="307074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353659E8-1F8A-1A45-84BA-EACB07E67AF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8738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61" r:id="rId1"/>
    <p:sldLayoutId id="2147483962" r:id="rId2"/>
    <p:sldLayoutId id="2147483963" r:id="rId3"/>
    <p:sldLayoutId id="2147483964" r:id="rId4"/>
    <p:sldLayoutId id="2147483965" r:id="rId5"/>
    <p:sldLayoutId id="2147483966" r:id="rId6"/>
    <p:sldLayoutId id="2147483967" r:id="rId7"/>
    <p:sldLayoutId id="2147483968" r:id="rId8"/>
    <p:sldLayoutId id="2147483969" r:id="rId9"/>
    <p:sldLayoutId id="2147483970" r:id="rId10"/>
    <p:sldLayoutId id="2147483971" r:id="rId11"/>
    <p:sldLayoutId id="2147483972" r:id="rId12"/>
    <p:sldLayoutId id="2147483973" r:id="rId13"/>
    <p:sldLayoutId id="2147483974" r:id="rId14"/>
    <p:sldLayoutId id="2147483975" r:id="rId15"/>
    <p:sldLayoutId id="2147483976" r:id="rId16"/>
    <p:sldLayoutId id="21474839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2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685800" indent="-283464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96012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23444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50876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8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0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5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4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A02A8145-F4C2-4CF0-A3E1-FD3878781C68}"/>
              </a:ext>
            </a:extLst>
          </p:cNvPr>
          <p:cNvSpPr/>
          <p:nvPr/>
        </p:nvSpPr>
        <p:spPr>
          <a:xfrm>
            <a:off x="0" y="786061"/>
            <a:ext cx="9144000" cy="130943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R" sz="3600" b="1" dirty="0"/>
              <a:t>DIARREA</a:t>
            </a:r>
          </a:p>
        </p:txBody>
      </p:sp>
      <p:grpSp>
        <p:nvGrpSpPr>
          <p:cNvPr id="14340" name="Group 18"/>
          <p:cNvGrpSpPr>
            <a:grpSpLocks/>
          </p:cNvGrpSpPr>
          <p:nvPr/>
        </p:nvGrpSpPr>
        <p:grpSpPr bwMode="auto">
          <a:xfrm>
            <a:off x="33898" y="3082361"/>
            <a:ext cx="4303768" cy="541338"/>
            <a:chOff x="1524000" y="5003800"/>
            <a:chExt cx="9448800" cy="1320800"/>
          </a:xfrm>
          <a:solidFill>
            <a:srgbClr val="ACD433"/>
          </a:solidFill>
        </p:grpSpPr>
        <p:sp>
          <p:nvSpPr>
            <p:cNvPr id="20" name="Chevron 19"/>
            <p:cNvSpPr/>
            <p:nvPr/>
          </p:nvSpPr>
          <p:spPr>
            <a:xfrm>
              <a:off x="1524000" y="5003800"/>
              <a:ext cx="1322678" cy="1320800"/>
            </a:xfrm>
            <a:prstGeom prst="chevr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21" name="Chevron 20"/>
            <p:cNvSpPr/>
            <p:nvPr/>
          </p:nvSpPr>
          <p:spPr>
            <a:xfrm>
              <a:off x="2691525" y="5003800"/>
              <a:ext cx="1322676" cy="1320800"/>
            </a:xfrm>
            <a:prstGeom prst="chevr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22" name="Chevron 21"/>
            <p:cNvSpPr/>
            <p:nvPr/>
          </p:nvSpPr>
          <p:spPr>
            <a:xfrm>
              <a:off x="3859048" y="5003800"/>
              <a:ext cx="1322678" cy="1320800"/>
            </a:xfrm>
            <a:prstGeom prst="chevr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23" name="Chevron 22"/>
            <p:cNvSpPr/>
            <p:nvPr/>
          </p:nvSpPr>
          <p:spPr>
            <a:xfrm>
              <a:off x="5030451" y="5003800"/>
              <a:ext cx="1318798" cy="1320800"/>
            </a:xfrm>
            <a:prstGeom prst="chevr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24" name="Chevron 23"/>
            <p:cNvSpPr/>
            <p:nvPr/>
          </p:nvSpPr>
          <p:spPr>
            <a:xfrm>
              <a:off x="6147551" y="5003800"/>
              <a:ext cx="1318798" cy="1320800"/>
            </a:xfrm>
            <a:prstGeom prst="chevr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25" name="Chevron 24"/>
            <p:cNvSpPr/>
            <p:nvPr/>
          </p:nvSpPr>
          <p:spPr>
            <a:xfrm>
              <a:off x="7315076" y="5003800"/>
              <a:ext cx="1322676" cy="1320800"/>
            </a:xfrm>
            <a:prstGeom prst="chevr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26" name="Chevron 25"/>
            <p:cNvSpPr/>
            <p:nvPr/>
          </p:nvSpPr>
          <p:spPr>
            <a:xfrm>
              <a:off x="8482599" y="5003800"/>
              <a:ext cx="1322678" cy="1320800"/>
            </a:xfrm>
            <a:prstGeom prst="chevr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27" name="Chevron 26"/>
            <p:cNvSpPr/>
            <p:nvPr/>
          </p:nvSpPr>
          <p:spPr>
            <a:xfrm>
              <a:off x="9650124" y="5003800"/>
              <a:ext cx="1322676" cy="1320800"/>
            </a:xfrm>
            <a:prstGeom prst="chevr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</p:grpSp>
      <p:sp>
        <p:nvSpPr>
          <p:cNvPr id="108" name="Rectangle 107"/>
          <p:cNvSpPr/>
          <p:nvPr/>
        </p:nvSpPr>
        <p:spPr>
          <a:xfrm>
            <a:off x="0" y="26260425"/>
            <a:ext cx="9144000" cy="1196975"/>
          </a:xfrm>
          <a:prstGeom prst="rect">
            <a:avLst/>
          </a:prstGeom>
          <a:solidFill>
            <a:srgbClr val="ACD43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  <a:latin typeface="Calibri"/>
            </a:endParaRPr>
          </a:p>
        </p:txBody>
      </p:sp>
      <p:sp>
        <p:nvSpPr>
          <p:cNvPr id="14369" name="TextBox 112"/>
          <p:cNvSpPr txBox="1">
            <a:spLocks noChangeArrowheads="1"/>
          </p:cNvSpPr>
          <p:nvPr/>
        </p:nvSpPr>
        <p:spPr bwMode="auto">
          <a:xfrm>
            <a:off x="614362" y="26655403"/>
            <a:ext cx="533717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eaLnBrk="1" hangingPunct="1"/>
            <a:r>
              <a:rPr lang="en-US" b="1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¡</a:t>
            </a:r>
            <a:r>
              <a:rPr lang="en-US" b="1" dirty="0">
                <a:solidFill>
                  <a:prstClr val="white"/>
                </a:solidFill>
              </a:rPr>
              <a:t>CONSTRUYAMOS SALUD JUNTOS!</a:t>
            </a:r>
          </a:p>
        </p:txBody>
      </p:sp>
      <p:sp>
        <p:nvSpPr>
          <p:cNvPr id="85" name="Down Ribbon 84"/>
          <p:cNvSpPr/>
          <p:nvPr/>
        </p:nvSpPr>
        <p:spPr>
          <a:xfrm rot="10800000" flipV="1">
            <a:off x="5855178" y="26542999"/>
            <a:ext cx="2573337" cy="631825"/>
          </a:xfrm>
          <a:prstGeom prst="ribbon">
            <a:avLst>
              <a:gd name="adj1" fmla="val 16667"/>
              <a:gd name="adj2" fmla="val 67982"/>
            </a:avLst>
          </a:prstGeom>
          <a:solidFill>
            <a:srgbClr val="0B406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b="1" dirty="0">
                <a:solidFill>
                  <a:prstClr val="white"/>
                </a:solidFill>
                <a:latin typeface="Calibri"/>
              </a:rPr>
              <a:t>SERVICIO MÉDICO UNED</a:t>
            </a: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3251B0B2-4715-4EEE-808B-191111BBC084}"/>
              </a:ext>
            </a:extLst>
          </p:cNvPr>
          <p:cNvSpPr/>
          <p:nvPr/>
        </p:nvSpPr>
        <p:spPr>
          <a:xfrm>
            <a:off x="4116262" y="4655011"/>
            <a:ext cx="4229226" cy="293996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R" b="1" dirty="0"/>
              <a:t>Se llama diarrea a la evacuación de heces acuosas y blandas con una frecuencia de más de tres veces al día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F1DB354-8AEA-4FA0-8C91-3D2E956F5718}"/>
              </a:ext>
            </a:extLst>
          </p:cNvPr>
          <p:cNvSpPr txBox="1"/>
          <p:nvPr/>
        </p:nvSpPr>
        <p:spPr>
          <a:xfrm>
            <a:off x="851009" y="9123038"/>
            <a:ext cx="7631112" cy="707886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R" sz="4000" b="1" dirty="0">
                <a:solidFill>
                  <a:schemeClr val="bg1"/>
                </a:solidFill>
              </a:rPr>
              <a:t>Tipos de diarrea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9584B42-B9D7-4A78-B0FA-AB086AB10163}"/>
              </a:ext>
            </a:extLst>
          </p:cNvPr>
          <p:cNvSpPr txBox="1"/>
          <p:nvPr/>
        </p:nvSpPr>
        <p:spPr>
          <a:xfrm flipH="1">
            <a:off x="299722" y="10241682"/>
            <a:ext cx="4133681" cy="646331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r>
              <a:rPr lang="es-CR" b="1" dirty="0"/>
              <a:t>Diarrea aguda: por lo general dura uno o dos días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5E7D96B-7771-481A-BCD6-6B96464B0425}"/>
              </a:ext>
            </a:extLst>
          </p:cNvPr>
          <p:cNvSpPr txBox="1"/>
          <p:nvPr/>
        </p:nvSpPr>
        <p:spPr>
          <a:xfrm flipH="1">
            <a:off x="4387004" y="11408615"/>
            <a:ext cx="4369265" cy="1200329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just"/>
            <a:r>
              <a:rPr lang="es-CR" b="1" dirty="0"/>
              <a:t>Diarrea crónica: es la que dura más de dos días y puede prolongarse semanas, es signo de alguna patología más seria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2CFCDCB-47E5-498F-A9F8-B43E269A319E}"/>
              </a:ext>
            </a:extLst>
          </p:cNvPr>
          <p:cNvSpPr txBox="1"/>
          <p:nvPr/>
        </p:nvSpPr>
        <p:spPr>
          <a:xfrm flipH="1">
            <a:off x="866914" y="13576808"/>
            <a:ext cx="7383417" cy="2308324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fontAlgn="base"/>
            <a:r>
              <a:rPr lang="es-CR" b="1" dirty="0"/>
              <a:t>Las causas más comunes son:</a:t>
            </a:r>
          </a:p>
          <a:p>
            <a:pPr fontAlgn="base"/>
            <a:endParaRPr lang="es-CR" b="1" dirty="0"/>
          </a:p>
          <a:p>
            <a:pPr marL="285750" indent="-285750" fontAlgn="base">
              <a:buFont typeface="Arial" panose="020B0604020202020204" pitchFamily="34" charset="0"/>
              <a:buChar char="•"/>
            </a:pPr>
            <a:r>
              <a:rPr lang="es-CR" b="1" dirty="0"/>
              <a:t>Contaminación por bacterias en alimentos o agua</a:t>
            </a:r>
          </a:p>
          <a:p>
            <a:pPr marL="285750" indent="-285750" fontAlgn="base">
              <a:buFont typeface="Arial" panose="020B0604020202020204" pitchFamily="34" charset="0"/>
              <a:buChar char="•"/>
            </a:pPr>
            <a:r>
              <a:rPr lang="es-CR" b="1" dirty="0"/>
              <a:t>Virus como la gripe o rotavirus </a:t>
            </a:r>
          </a:p>
          <a:p>
            <a:pPr marL="285750" indent="-285750" fontAlgn="base">
              <a:buFont typeface="Arial" panose="020B0604020202020204" pitchFamily="34" charset="0"/>
              <a:buChar char="•"/>
            </a:pPr>
            <a:r>
              <a:rPr lang="es-CR" b="1" dirty="0"/>
              <a:t>Parásitos</a:t>
            </a:r>
          </a:p>
          <a:p>
            <a:pPr marL="285750" indent="-285750" fontAlgn="base">
              <a:buFont typeface="Arial" panose="020B0604020202020204" pitchFamily="34" charset="0"/>
              <a:buChar char="•"/>
            </a:pPr>
            <a:r>
              <a:rPr lang="es-CR" b="1" dirty="0"/>
              <a:t>Medicamentos: como antibióticos</a:t>
            </a:r>
          </a:p>
          <a:p>
            <a:pPr marL="285750" indent="-285750" fontAlgn="base">
              <a:buFont typeface="Arial" panose="020B0604020202020204" pitchFamily="34" charset="0"/>
              <a:buChar char="•"/>
            </a:pPr>
            <a:r>
              <a:rPr lang="es-CR" b="1" dirty="0"/>
              <a:t>Intolerancia y sensibilidad a ciertos alimentos</a:t>
            </a:r>
          </a:p>
          <a:p>
            <a:pPr marL="285750" indent="-285750" fontAlgn="base">
              <a:buFont typeface="Arial" panose="020B0604020202020204" pitchFamily="34" charset="0"/>
              <a:buChar char="•"/>
            </a:pPr>
            <a:r>
              <a:rPr lang="es-CR" b="1" dirty="0"/>
              <a:t>Enfermedades del estómago, el intestino delgado o el colon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B8F45109-7B7E-423F-B865-F27934198884}"/>
              </a:ext>
            </a:extLst>
          </p:cNvPr>
          <p:cNvSpPr txBox="1"/>
          <p:nvPr/>
        </p:nvSpPr>
        <p:spPr>
          <a:xfrm flipH="1">
            <a:off x="1162948" y="17781013"/>
            <a:ext cx="6855306" cy="2308324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fontAlgn="base"/>
            <a:r>
              <a:rPr lang="es-CR" b="1" dirty="0"/>
              <a:t>Si presenta alguno de estos síntomas acuda al médico:</a:t>
            </a:r>
          </a:p>
          <a:p>
            <a:pPr marL="285750" indent="-285750" fontAlgn="base">
              <a:buFont typeface="Arial" panose="020B0604020202020204" pitchFamily="34" charset="0"/>
              <a:buChar char="•"/>
            </a:pPr>
            <a:r>
              <a:rPr lang="es-CR" b="1" dirty="0"/>
              <a:t>Signos de deshidratación</a:t>
            </a:r>
          </a:p>
          <a:p>
            <a:pPr marL="285750" indent="-285750" fontAlgn="base">
              <a:buFont typeface="Arial" panose="020B0604020202020204" pitchFamily="34" charset="0"/>
              <a:buChar char="•"/>
            </a:pPr>
            <a:r>
              <a:rPr lang="es-CR" b="1" dirty="0"/>
              <a:t>Diarrea por más de dos días si usted es un adulto. En niños, consulte al médico si dura más de 24 horas</a:t>
            </a:r>
          </a:p>
          <a:p>
            <a:pPr marL="285750" indent="-285750" fontAlgn="base">
              <a:buFont typeface="Arial" panose="020B0604020202020204" pitchFamily="34" charset="0"/>
              <a:buChar char="•"/>
            </a:pPr>
            <a:r>
              <a:rPr lang="es-CR" b="1" dirty="0"/>
              <a:t>Dolor intenso en el abdomen o </a:t>
            </a:r>
            <a:r>
              <a:rPr lang="es-CR" b="1"/>
              <a:t>recto </a:t>
            </a:r>
          </a:p>
          <a:p>
            <a:pPr marL="285750" indent="-285750" fontAlgn="base">
              <a:buFont typeface="Arial" panose="020B0604020202020204" pitchFamily="34" charset="0"/>
              <a:buChar char="•"/>
            </a:pPr>
            <a:r>
              <a:rPr lang="es-CR" b="1"/>
              <a:t>Fiebre </a:t>
            </a:r>
            <a:endParaRPr lang="es-CR" b="1" dirty="0"/>
          </a:p>
          <a:p>
            <a:pPr marL="285750" indent="-285750" fontAlgn="base">
              <a:buFont typeface="Arial" panose="020B0604020202020204" pitchFamily="34" charset="0"/>
              <a:buChar char="•"/>
            </a:pPr>
            <a:r>
              <a:rPr lang="es-CR" b="1" dirty="0"/>
              <a:t>Heces que contienen sangre o pus</a:t>
            </a:r>
          </a:p>
          <a:p>
            <a:pPr marL="285750" indent="-285750" fontAlgn="base">
              <a:buFont typeface="Arial" panose="020B0604020202020204" pitchFamily="34" charset="0"/>
              <a:buChar char="•"/>
            </a:pPr>
            <a:r>
              <a:rPr lang="es-CR" b="1" dirty="0"/>
              <a:t>Heces negras y alquitranadas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73D5185D-6767-4DCC-9F34-901E3D4C0FD9}"/>
              </a:ext>
            </a:extLst>
          </p:cNvPr>
          <p:cNvSpPr txBox="1"/>
          <p:nvPr/>
        </p:nvSpPr>
        <p:spPr>
          <a:xfrm flipH="1">
            <a:off x="524051" y="16326843"/>
            <a:ext cx="7971507" cy="923330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r>
              <a:rPr lang="es-CR" b="1" dirty="0"/>
              <a:t>Aunque por lo general, la diarrea no es considerada una emergencia en los adultos; es de especial cuidado en los niños y ancianos, por lo que se recomienda buscar atención médica 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F4F08A87-72DE-4767-B6DD-CCD3413E7054}"/>
              </a:ext>
            </a:extLst>
          </p:cNvPr>
          <p:cNvSpPr txBox="1"/>
          <p:nvPr/>
        </p:nvSpPr>
        <p:spPr>
          <a:xfrm>
            <a:off x="122514" y="23627259"/>
            <a:ext cx="3923149" cy="923330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just"/>
            <a:r>
              <a:rPr lang="es-CR" b="1" dirty="0"/>
              <a:t>Una de las medidas más importantes para evitar la diarrea, es el lavado de manos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BADCCF61-A99C-44C7-AE8C-2B0EE7461844}"/>
              </a:ext>
            </a:extLst>
          </p:cNvPr>
          <p:cNvSpPr txBox="1"/>
          <p:nvPr/>
        </p:nvSpPr>
        <p:spPr>
          <a:xfrm>
            <a:off x="3050446" y="21135711"/>
            <a:ext cx="5802182" cy="2031325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just"/>
            <a:r>
              <a:rPr lang="es-CR" b="1" dirty="0"/>
              <a:t>El tratamiento de la diarrea consiste en la reposición de los fluidos y electrolitos perdidos para prevenir la deshidratación. </a:t>
            </a:r>
          </a:p>
          <a:p>
            <a:pPr algn="just"/>
            <a:endParaRPr lang="es-CR" b="1" dirty="0"/>
          </a:p>
          <a:p>
            <a:pPr algn="just"/>
            <a:r>
              <a:rPr lang="es-CR" b="1" dirty="0"/>
              <a:t>Dependiendo de la causa, es posible que necesite medicamentos para detener la diarrea o tratar una infección.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561E29A4-57B8-4E1F-BB7F-17813C84044C}"/>
              </a:ext>
            </a:extLst>
          </p:cNvPr>
          <p:cNvSpPr txBox="1"/>
          <p:nvPr/>
        </p:nvSpPr>
        <p:spPr>
          <a:xfrm flipH="1">
            <a:off x="4571999" y="24550589"/>
            <a:ext cx="4334967" cy="1477328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just"/>
            <a:r>
              <a:rPr lang="es-CR" b="1" dirty="0"/>
              <a:t>Otras medidas consisten en la adecuada manipulación y preparación de los alimentos; así como hervir el agua  si no está seguro de que sea potable</a:t>
            </a:r>
          </a:p>
        </p:txBody>
      </p:sp>
      <p:sp>
        <p:nvSpPr>
          <p:cNvPr id="14338" name="TextBox 14337">
            <a:extLst>
              <a:ext uri="{FF2B5EF4-FFF2-40B4-BE49-F238E27FC236}">
                <a16:creationId xmlns:a16="http://schemas.microsoft.com/office/drawing/2014/main" id="{4F612E54-BF30-4D9C-98C1-15593D39437F}"/>
              </a:ext>
            </a:extLst>
          </p:cNvPr>
          <p:cNvSpPr txBox="1"/>
          <p:nvPr/>
        </p:nvSpPr>
        <p:spPr>
          <a:xfrm flipH="1">
            <a:off x="2149072" y="8140041"/>
            <a:ext cx="5034988" cy="369332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just"/>
            <a:endParaRPr lang="es-CR" b="1" dirty="0"/>
          </a:p>
        </p:txBody>
      </p:sp>
      <p:pic>
        <p:nvPicPr>
          <p:cNvPr id="2" name="Picture 2" descr="Image result for dolor de estomago">
            <a:extLst>
              <a:ext uri="{FF2B5EF4-FFF2-40B4-BE49-F238E27FC236}">
                <a16:creationId xmlns:a16="http://schemas.microsoft.com/office/drawing/2014/main" id="{18375DE8-D6D7-46AE-9049-7BC7AD80D09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6389" y="4081100"/>
            <a:ext cx="3831401" cy="2264416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Image result for dolor de estomago">
            <a:extLst>
              <a:ext uri="{FF2B5EF4-FFF2-40B4-BE49-F238E27FC236}">
                <a16:creationId xmlns:a16="http://schemas.microsoft.com/office/drawing/2014/main" id="{2D14B0B8-FDBE-4831-8A11-F6E08F5AABB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47835" y="11074333"/>
            <a:ext cx="1935114" cy="2109943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Image result for lavado de manos">
            <a:extLst>
              <a:ext uri="{FF2B5EF4-FFF2-40B4-BE49-F238E27FC236}">
                <a16:creationId xmlns:a16="http://schemas.microsoft.com/office/drawing/2014/main" id="{6672EE6B-CF5E-4494-B919-C6750DD164F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1304" y="20926748"/>
            <a:ext cx="2770820" cy="2344623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9418630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 Boardroom">
  <a:themeElements>
    <a:clrScheme name="Ion Boardroom">
      <a:dk1>
        <a:sysClr val="windowText" lastClr="000000"/>
      </a:dk1>
      <a:lt1>
        <a:sysClr val="window" lastClr="FFFFFF"/>
      </a:lt1>
      <a:dk2>
        <a:srgbClr val="0E5580"/>
      </a:dk2>
      <a:lt2>
        <a:srgbClr val="EBEBEB"/>
      </a:lt2>
      <a:accent1>
        <a:srgbClr val="ACD433"/>
      </a:accent1>
      <a:accent2>
        <a:srgbClr val="E6C133"/>
      </a:accent2>
      <a:accent3>
        <a:srgbClr val="EF7A24"/>
      </a:accent3>
      <a:accent4>
        <a:srgbClr val="5AA0F5"/>
      </a:accent4>
      <a:accent5>
        <a:srgbClr val="75CEEC"/>
      </a:accent5>
      <a:accent6>
        <a:srgbClr val="65D6A0"/>
      </a:accent6>
      <a:hlink>
        <a:srgbClr val="C4E46E"/>
      </a:hlink>
      <a:folHlink>
        <a:srgbClr val="BDE0FB"/>
      </a:folHlink>
    </a:clrScheme>
    <a:fontScheme name="Ion Boardroom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 Boardroom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2000"/>
                <a:hueMod val="96000"/>
                <a:satMod val="128000"/>
                <a:lumMod val="114000"/>
              </a:schemeClr>
            </a:gs>
            <a:gs pos="100000">
              <a:schemeClr val="phClr">
                <a:tint val="100000"/>
                <a:shade val="62000"/>
                <a:hueMod val="100000"/>
                <a:satMod val="13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2000"/>
                <a:hueMod val="108000"/>
                <a:satMod val="164000"/>
                <a:lumMod val="69000"/>
              </a:schemeClr>
              <a:schemeClr val="phClr">
                <a:tint val="96000"/>
                <a:hueMod val="90000"/>
                <a:satMod val="130000"/>
                <a:lumMod val="134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A3AB87EF-B655-4FFF-8D05-F333AD7F2789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4553</TotalTime>
  <Words>254</Words>
  <Application>Microsoft Office PowerPoint</Application>
  <PresentationFormat>Custom</PresentationFormat>
  <Paragraphs>29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ＭＳ Ｐゴシック</vt:lpstr>
      <vt:lpstr>Arial</vt:lpstr>
      <vt:lpstr>Calibri</vt:lpstr>
      <vt:lpstr>Century Gothic</vt:lpstr>
      <vt:lpstr>Times New Roman</vt:lpstr>
      <vt:lpstr>Wingdings 3</vt:lpstr>
      <vt:lpstr>Ion Boardroom</vt:lpstr>
      <vt:lpstr>PowerPoint Presentation</vt:lpstr>
    </vt:vector>
  </TitlesOfParts>
  <Company>HubSpot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Demond Wong</dc:creator>
  <cp:lastModifiedBy>Lourdes Arce Espinoza</cp:lastModifiedBy>
  <cp:revision>134</cp:revision>
  <dcterms:created xsi:type="dcterms:W3CDTF">2013-02-06T15:19:00Z</dcterms:created>
  <dcterms:modified xsi:type="dcterms:W3CDTF">2019-08-06T16:52:29Z</dcterms:modified>
</cp:coreProperties>
</file>